
<file path=[Content_Types].xml><?xml version="1.0" encoding="utf-8"?>
<Types xmlns="http://schemas.openxmlformats.org/package/2006/content-types">
  <Override PartName="/ppt/slides/slide94.xml" ContentType="application/vnd.openxmlformats-officedocument.presentationml.slide+xml"/>
  <Override PartName="/ppt/slideLayouts/slideLayout307.xml" ContentType="application/vnd.openxmlformats-officedocument.presentationml.slideLayout+xml"/>
  <Override PartName="/ppt/slideLayouts/slideLayout638.xml" ContentType="application/vnd.openxmlformats-officedocument.presentationml.slideLayout+xml"/>
  <Override PartName="/ppt/slideLayouts/slideLayout824.xml" ContentType="application/vnd.openxmlformats-officedocument.presentationml.slideLayout+xml"/>
  <Override PartName="/ppt/slideLayouts/slideLayout969.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332.xml" ContentType="application/vnd.openxmlformats-officedocument.presentationml.slideLayout+xml"/>
  <Override PartName="/ppt/slideLayouts/slideLayout477.xml" ContentType="application/vnd.openxmlformats-officedocument.presentationml.slideLayout+xml"/>
  <Override PartName="/ppt/slideLayouts/slideLayout663.xml" ContentType="application/vnd.openxmlformats-officedocument.presentationml.slideLayout+xml"/>
  <Override PartName="/ppt/slideLayouts/slideLayout994.xml" ContentType="application/vnd.openxmlformats-officedocument.presentationml.slideLayout+xml"/>
  <Override PartName="/ppt/slideLayouts/slideLayout104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Override PartName="/ppt/slideLayouts/slideLayout408.xml" ContentType="application/vnd.openxmlformats-officedocument.presentationml.slideLayout+xml"/>
  <Override PartName="/ppt/slideLayouts/slideLayout739.xml" ContentType="application/vnd.openxmlformats-officedocument.presentationml.slideLayout+xml"/>
  <Override PartName="/ppt/slideLayouts/slideLayout111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247.xml" ContentType="application/vnd.openxmlformats-officedocument.presentationml.slideLayout+xml"/>
  <Override PartName="/ppt/slideLayouts/slideLayout578.xml" ContentType="application/vnd.openxmlformats-officedocument.presentationml.slideLayout+xml"/>
  <Override PartName="/ppt/slideLayouts/slideLayout925.xml" ContentType="application/vnd.openxmlformats-officedocument.presentationml.slideLayout+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slideLayouts/slideLayout764.xml" ContentType="application/vnd.openxmlformats-officedocument.presentationml.slideLayout+xml"/>
  <Override PartName="/ppt/slideMasters/slideMaster11.xml" ContentType="application/vnd.openxmlformats-officedocument.presentationml.slideMaster+xml"/>
  <Override PartName="/ppt/slideLayouts/slideLayout272.xml" ContentType="application/vnd.openxmlformats-officedocument.presentationml.slideLayout+xml"/>
  <Override PartName="/ppt/slideLayouts/slideLayout509.xml" ContentType="application/vnd.openxmlformats-officedocument.presentationml.slideLayout+xml"/>
  <Override PartName="/ppt/slideLayouts/slideLayout950.xml" ContentType="application/vnd.openxmlformats-officedocument.presentationml.slideLayout+xml"/>
  <Override PartName="/ppt/slideLayouts/slideLayout1059.xml" ContentType="application/vnd.openxmlformats-officedocument.presentationml.slideLayout+xml"/>
  <Override PartName="/ppt/slideLayouts/slideLayout203.xml" ContentType="application/vnd.openxmlformats-officedocument.presentationml.slideLayout+xml"/>
  <Override PartName="/ppt/slideLayouts/slideLayout348.xml" ContentType="application/vnd.openxmlformats-officedocument.presentationml.slideLayout+xml"/>
  <Override PartName="/ppt/slideLayouts/slideLayout679.xml" ContentType="application/vnd.openxmlformats-officedocument.presentationml.slideLayout+xml"/>
  <Override PartName="/ppt/theme/theme32.xml" ContentType="application/vnd.openxmlformats-officedocument.theme+xml"/>
  <Override PartName="/ppt/slideLayouts/slideLayout1100.xml" ContentType="application/vnd.openxmlformats-officedocument.presentationml.slideLayout+xml"/>
  <Override PartName="/ppt/notesSlides/notesSlide7.xml" ContentType="application/vnd.openxmlformats-officedocument.presentationml.notesSlide+xml"/>
  <Override PartName="/ppt/slideLayouts/slideLayout187.xml" ContentType="application/vnd.openxmlformats-officedocument.presentationml.slideLayout+xml"/>
  <Override PartName="/ppt/slideLayouts/slideLayout373.xml" ContentType="application/vnd.openxmlformats-officedocument.presentationml.slideLayout+xml"/>
  <Override PartName="/ppt/slideLayouts/slideLayout534.xml" ContentType="application/vnd.openxmlformats-officedocument.presentationml.slideLayout+xml"/>
  <Override PartName="/ppt/slideLayouts/slideLayout720.xml" ContentType="application/vnd.openxmlformats-officedocument.presentationml.slideLayout+xml"/>
  <Override PartName="/ppt/slideLayouts/slideLayout865.xml" ContentType="application/vnd.openxmlformats-officedocument.presentationml.slideLayout+xml"/>
  <Override PartName="/ppt/slideLayouts/slideLayout1084.xml" ContentType="application/vnd.openxmlformats-officedocument.presentationml.slideLayout+xml"/>
  <Override PartName="/ppt/slides/slide66.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890.xml" ContentType="application/vnd.openxmlformats-officedocument.presentationml.slideLayout+xml"/>
  <Override PartName="/ppt/slideLayouts/slideLayout1015.xml" ContentType="application/vnd.openxmlformats-officedocument.presentationml.slideLayout+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449.xml" ContentType="application/vnd.openxmlformats-officedocument.presentationml.slideLayout+xml"/>
  <Override PartName="/ppt/slideLayouts/slideLayout635.xml" ContentType="application/vnd.openxmlformats-officedocument.presentationml.slideLayout+xml"/>
  <Override PartName="/ppt/slideLayouts/slideLayout966.xml" ContentType="application/vnd.openxmlformats-officedocument.presentationml.slideLayout+xml"/>
  <Override PartName="/ppt/slideMasters/slideMaster27.xml" ContentType="application/vnd.openxmlformats-officedocument.presentationml.slideMaster+xml"/>
  <Override PartName="/ppt/slides/slide91.xml" ContentType="application/vnd.openxmlformats-officedocument.presentationml.slide+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288.xml" ContentType="application/vnd.openxmlformats-officedocument.presentationml.slideLayout+xml"/>
  <Override PartName="/ppt/slideLayouts/slideLayout474.xml" ContentType="application/vnd.openxmlformats-officedocument.presentationml.slideLayout+xml"/>
  <Override PartName="/ppt/slideLayouts/slideLayout821.xml" ContentType="application/vnd.openxmlformats-officedocument.presentationml.slideLayout+xml"/>
  <Override PartName="/ppt/slideLayouts/slideLayout1040.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660.xml" ContentType="application/vnd.openxmlformats-officedocument.presentationml.slideLayout+xml"/>
  <Override PartName="/ppt/slideLayouts/slideLayout991.xml" ContentType="application/vnd.openxmlformats-officedocument.presentationml.slideLayout+xml"/>
  <Override PartName="/ppt/slideLayouts/slideLayout1116.xml" ContentType="application/vnd.openxmlformats-officedocument.presentationml.slideLayout+xml"/>
  <Override PartName="/ppt/slideLayouts/slideLayout21.xml" ContentType="application/vnd.openxmlformats-officedocument.presentationml.slideLayout+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slideLayouts/slideLayout736.xml" ContentType="application/vnd.openxmlformats-officedocument.presentationml.slideLayout+xml"/>
  <Override PartName="/ppt/slideLayouts/slideLayout922.xml" ContentType="application/vnd.openxmlformats-officedocument.presentationml.slideLayout+xml"/>
  <Override PartName="/ppt/slideLayouts/slideLayout244.xml" ContentType="application/vnd.openxmlformats-officedocument.presentationml.slideLayout+xml"/>
  <Override PartName="/ppt/slideLayouts/slideLayout430.xml" ContentType="application/vnd.openxmlformats-officedocument.presentationml.slideLayout+xml"/>
  <Override PartName="/ppt/slideLayouts/slideLayout575.xml" ContentType="application/vnd.openxmlformats-officedocument.presentationml.slideLayout+xml"/>
  <Override PartName="/ppt/slideLayouts/slideLayout761.xml" ContentType="application/vnd.openxmlformats-officedocument.presentationml.slideLayout+xml"/>
  <Override PartName="/ppt/slideLayouts/slideLayout506.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slideLayouts/slideLayout837.xml" ContentType="application/vnd.openxmlformats-officedocument.presentationml.slideLayout+xml"/>
  <Override PartName="/ppt/slideLayouts/slideLayout1056.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531.xml" ContentType="application/vnd.openxmlformats-officedocument.presentationml.slideLayout+xml"/>
  <Override PartName="/ppt/slideLayouts/slideLayout676.xml" ContentType="application/vnd.openxmlformats-officedocument.presentationml.slideLayout+xml"/>
  <Override PartName="/ppt/slideLayouts/slideLayout862.xml" ContentType="application/vnd.openxmlformats-officedocument.presentationml.slideLayout+xml"/>
  <Override PartName="/ppt/slideLayouts/slideLayout1081.xml" ContentType="application/vnd.openxmlformats-officedocument.presentationml.slideLayout+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slideLayouts/slideLayout607.xml" ContentType="application/vnd.openxmlformats-officedocument.presentationml.slideLayout+xml"/>
  <Override PartName="/ppt/slideLayouts/slideLayout938.xml" ContentType="application/vnd.openxmlformats-officedocument.presentationml.slideLayout+xml"/>
  <Override PartName="/ppt/slides/slide63.xml" ContentType="application/vnd.openxmlformats-officedocument.presentationml.slide+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slideLayouts/slideLayout777.xml" ContentType="application/vnd.openxmlformats-officedocument.presentationml.slideLayout+xml"/>
  <Override PartName="/ppt/slideLayouts/slideLayout1012.xml" ContentType="application/vnd.openxmlformats-officedocument.presentationml.slideLayout+xml"/>
  <Override PartName="/ppt/slideLayouts/slideLayout140.xml" ContentType="application/vnd.openxmlformats-officedocument.presentationml.slideLayout+xml"/>
  <Override PartName="/ppt/slideLayouts/slideLayout285.xml" ContentType="application/vnd.openxmlformats-officedocument.presentationml.slideLayout+xml"/>
  <Override PartName="/ppt/slideLayouts/slideLayout632.xml" ContentType="application/vnd.openxmlformats-officedocument.presentationml.slideLayout+xml"/>
  <Override PartName="/ppt/slideLayouts/slideLayout963.xml" ContentType="application/vnd.openxmlformats-officedocument.presentationml.slideLayout+xml"/>
  <Override PartName="/ppt/slideMasters/slideMaster24.xml" ContentType="application/vnd.openxmlformats-officedocument.presentationml.slideMaster+xml"/>
  <Override PartName="/ppt/slideLayouts/slideLayout471.xml" ContentType="application/vnd.openxmlformats-officedocument.presentationml.slideLayout+xml"/>
  <Override PartName="/ppt/slideLayouts/slideLayout708.xml" ContentType="application/vnd.openxmlformats-officedocument.presentationml.slideLayout+xml"/>
  <Override PartName="/ppt/slideLayouts/slideLayout216.xml" ContentType="application/vnd.openxmlformats-officedocument.presentationml.slideLayout+xml"/>
  <Override PartName="/ppt/slideLayouts/slideLayout402.xml" ContentType="application/vnd.openxmlformats-officedocument.presentationml.slideLayout+xml"/>
  <Override PartName="/ppt/slideLayouts/slideLayout547.xml" ContentType="application/vnd.openxmlformats-officedocument.presentationml.slideLayout+xml"/>
  <Override PartName="/ppt/slideLayouts/slideLayout733.xml" ContentType="application/vnd.openxmlformats-officedocument.presentationml.slideLayout+xml"/>
  <Override PartName="/ppt/slideLayouts/slideLayout878.xml" ContentType="application/vnd.openxmlformats-officedocument.presentationml.slideLayout+xml"/>
  <Override PartName="/ppt/slideLayouts/slideLayout1097.xml" ContentType="application/vnd.openxmlformats-officedocument.presentationml.slideLayout+xml"/>
  <Override PartName="/ppt/slideLayouts/slideLayout1113.xml" ContentType="application/vnd.openxmlformats-officedocument.presentationml.slideLayout+xml"/>
  <Override PartName="/ppt/slides/slide79.xml" ContentType="application/vnd.openxmlformats-officedocument.presentationml.slide+xml"/>
  <Override PartName="/ppt/slideLayouts/slideLayout241.xml" ContentType="application/vnd.openxmlformats-officedocument.presentationml.slideLayout+xml"/>
  <Override PartName="/ppt/slideLayouts/slideLayout386.xml" ContentType="application/vnd.openxmlformats-officedocument.presentationml.slideLayout+xml"/>
  <Override PartName="/ppt/slideLayouts/slideLayout572.xml" ContentType="application/vnd.openxmlformats-officedocument.presentationml.slideLayout+xml"/>
  <Override PartName="/ppt/slideLayouts/slideLayout809.xml" ContentType="application/vnd.openxmlformats-officedocument.presentationml.slideLayout+xml"/>
  <Override PartName="/ppt/slideLayouts/slideLayout78.xml" ContentType="application/vnd.openxmlformats-officedocument.presentationml.slideLayout+xml"/>
  <Override PartName="/ppt/slideLayouts/slideLayout317.xml" ContentType="application/vnd.openxmlformats-officedocument.presentationml.slideLayout+xml"/>
  <Override PartName="/ppt/slideLayouts/slideLayout648.xml" ContentType="application/vnd.openxmlformats-officedocument.presentationml.slideLayout+xml"/>
  <Override PartName="/ppt/slideLayouts/slideLayout1028.xml" ContentType="application/vnd.openxmlformats-officedocument.presentationml.slideLayout+xml"/>
  <Override PartName="/ppt/slideLayouts/slideLayout156.xml" ContentType="application/vnd.openxmlformats-officedocument.presentationml.slideLayout+xml"/>
  <Override PartName="/ppt/slideLayouts/slideLayout487.xml" ContentType="application/vnd.openxmlformats-officedocument.presentationml.slideLayout+xml"/>
  <Override PartName="/ppt/slideLayouts/slideLayout503.xml" ContentType="application/vnd.openxmlformats-officedocument.presentationml.slideLayout+xml"/>
  <Override PartName="/ppt/slideLayouts/slideLayout834.xml" ContentType="application/vnd.openxmlformats-officedocument.presentationml.slideLayout+xml"/>
  <Override PartName="/ppt/slideLayouts/slideLayout979.xml" ContentType="application/vnd.openxmlformats-officedocument.presentationml.slideLayout+xml"/>
  <Override PartName="/ppt/slideLayouts/slideLayout1053.xml" ContentType="application/vnd.openxmlformats-officedocument.presentationml.slideLayout+xml"/>
  <Override PartName="/ppt/notesSlides/notesSlide1.xml" ContentType="application/vnd.openxmlformats-officedocument.presentationml.notesSlide+xml"/>
  <Override PartName="/ppt/slideLayouts/slideLayout342.xml" ContentType="application/vnd.openxmlformats-officedocument.presentationml.slideLayout+xml"/>
  <Override PartName="/ppt/slideLayouts/slideLayout673.xml" ContentType="application/vnd.openxmlformats-officedocument.presentationml.slideLayout+xml"/>
  <Override PartName="/ppt/slideLayouts/slideLayout1129.xml" ContentType="application/vnd.openxmlformats-officedocument.presentationml.slideLayout+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181.xml" ContentType="application/vnd.openxmlformats-officedocument.presentationml.slideLayout+xml"/>
  <Override PartName="/ppt/slideLayouts/slideLayout418.xml" ContentType="application/vnd.openxmlformats-officedocument.presentationml.slideLayout+xml"/>
  <Override PartName="/ppt/slideLayouts/slideLayout749.xml" ContentType="application/vnd.openxmlformats-officedocument.presentationml.slideLayout+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slideLayouts/slideLayout588.xml" ContentType="application/vnd.openxmlformats-officedocument.presentationml.slideLayout+xml"/>
  <Override PartName="/ppt/slideLayouts/slideLayout604.xml" ContentType="application/vnd.openxmlformats-officedocument.presentationml.slideLayout+xml"/>
  <Override PartName="/ppt/slideLayouts/slideLayout935.xml" ContentType="application/vnd.openxmlformats-officedocument.presentationml.slideLayout+xml"/>
  <Override PartName="/ppt/theme/theme17.xml" ContentType="application/vnd.openxmlformats-officedocument.theme+xml"/>
  <Override PartName="/ppt/slideLayouts/slideLayout443.xml" ContentType="application/vnd.openxmlformats-officedocument.presentationml.slideLayout+xml"/>
  <Override PartName="/ppt/slideLayouts/slideLayout774.xml" ContentType="application/vnd.openxmlformats-officedocument.presentationml.slideLayout+xml"/>
  <Override PartName="/ppt/slideLayouts/slideLayout960.xml" ContentType="application/vnd.openxmlformats-officedocument.presentationml.slideLayout+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Layouts/slideLayout519.xml" ContentType="application/vnd.openxmlformats-officedocument.presentationml.slideLayout+xml"/>
  <Override PartName="/ppt/slideLayouts/slideLayout705.xml" ContentType="application/vnd.openxmlformats-officedocument.presentationml.slideLayout+xml"/>
  <Override PartName="/ppt/slideLayouts/slideLayout1069.xml" ContentType="application/vnd.openxmlformats-officedocument.presentationml.slideLayout+xml"/>
  <Override PartName="/ppt/theme/theme42.xml" ContentType="application/vnd.openxmlformats-officedocument.theme+xml"/>
  <Override PartName="/ppt/theme/theme9.xml" ContentType="application/vnd.openxmlformats-officedocument.theme+xml"/>
  <Override PartName="/ppt/slideLayouts/slideLayout213.xml" ContentType="application/vnd.openxmlformats-officedocument.presentationml.slideLayout+xml"/>
  <Override PartName="/ppt/slideLayouts/slideLayout358.xml" ContentType="application/vnd.openxmlformats-officedocument.presentationml.slideLayout+xml"/>
  <Override PartName="/ppt/slideLayouts/slideLayout544.xml" ContentType="application/vnd.openxmlformats-officedocument.presentationml.slideLayout+xml"/>
  <Override PartName="/ppt/slideLayouts/slideLayout689.xml" ContentType="application/vnd.openxmlformats-officedocument.presentationml.slideLayout+xml"/>
  <Override PartName="/ppt/slideLayouts/slideLayout875.xml" ContentType="application/vnd.openxmlformats-officedocument.presentationml.slideLayout+xml"/>
  <Override PartName="/ppt/slideLayouts/slideLayout1110.xml" ContentType="application/vnd.openxmlformats-officedocument.presentationml.slideLayout+xml"/>
  <Override PartName="/ppt/slideLayouts/slideLayout197.xml" ContentType="application/vnd.openxmlformats-officedocument.presentationml.slideLayout+xml"/>
  <Override PartName="/ppt/slideLayouts/slideLayout383.xml" ContentType="application/vnd.openxmlformats-officedocument.presentationml.slideLayout+xml"/>
  <Override PartName="/ppt/slideLayouts/slideLayout730.xml" ContentType="application/vnd.openxmlformats-officedocument.presentationml.slideLayout+xml"/>
  <Override PartName="/ppt/slideLayouts/slideLayout1094.xml" ContentType="application/vnd.openxmlformats-officedocument.presentationml.slideLayout+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459.xml" ContentType="application/vnd.openxmlformats-officedocument.presentationml.slideLayout+xml"/>
  <Override PartName="/ppt/slideLayouts/slideLayout806.xml" ContentType="application/vnd.openxmlformats-officedocument.presentationml.slideLayout+xml"/>
  <Override PartName="/ppt/slideLayouts/slideLayout1025.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500.xml" ContentType="application/vnd.openxmlformats-officedocument.presentationml.slideLayout+xml"/>
  <Override PartName="/ppt/slideLayouts/slideLayout645.xml" ContentType="application/vnd.openxmlformats-officedocument.presentationml.slideLayout+xml"/>
  <Override PartName="/ppt/slideLayouts/slideLayout831.xml" ContentType="application/vnd.openxmlformats-officedocument.presentationml.slideLayout+xml"/>
  <Override PartName="/ppt/slideLayouts/slideLayout976.xml" ContentType="application/vnd.openxmlformats-officedocument.presentationml.slideLayout+xml"/>
  <Override PartName="/ppt/slideMasters/slideMaster37.xml" ContentType="application/vnd.openxmlformats-officedocument.presentationml.slideMaster+xml"/>
  <Override PartName="/ppt/slideLayouts/slideLayout153.xml" ContentType="application/vnd.openxmlformats-officedocument.presentationml.slideLayout+xml"/>
  <Override PartName="/ppt/slideLayouts/slideLayout484.xml" ContentType="application/vnd.openxmlformats-officedocument.presentationml.slideLayout+xml"/>
  <Override PartName="/ppt/slideLayouts/slideLayout670.xml" ContentType="application/vnd.openxmlformats-officedocument.presentationml.slideLayout+xml"/>
  <Override PartName="/ppt/slideLayouts/slideLayout1050.xml" ContentType="application/vnd.openxmlformats-officedocument.presentationml.slideLayout+xml"/>
  <Override PartName="/ppt/slides/slide32.xml" ContentType="application/vnd.openxmlformats-officedocument.presentationml.slide+xml"/>
  <Override PartName="/ppt/slideLayouts/slideLayout229.xml" ContentType="application/vnd.openxmlformats-officedocument.presentationml.slideLayout+xml"/>
  <Override PartName="/ppt/slideLayouts/slideLayout415.xml" ContentType="application/vnd.openxmlformats-officedocument.presentationml.slideLayout+xml"/>
  <Override PartName="/ppt/slideLayouts/slideLayout907.xml" ContentType="application/vnd.openxmlformats-officedocument.presentationml.slideLayout+xml"/>
  <Override PartName="/ppt/slideLayouts/slideLayout1126.xml" ContentType="application/vnd.openxmlformats-officedocument.presentationml.slideLayout+xml"/>
  <Override PartName="/ppt/slideLayouts/slideLayout31.xml" ContentType="application/vnd.openxmlformats-officedocument.presentationml.slideLayout+xml"/>
  <Override PartName="/ppt/slideLayouts/slideLayout254.xml" ContentType="application/vnd.openxmlformats-officedocument.presentationml.slideLayout+xml"/>
  <Override PartName="/ppt/slideLayouts/slideLayout399.xml" ContentType="application/vnd.openxmlformats-officedocument.presentationml.slideLayout+xml"/>
  <Override PartName="/ppt/slideLayouts/slideLayout601.xml" ContentType="application/vnd.openxmlformats-officedocument.presentationml.slideLayout+xml"/>
  <Override PartName="/ppt/slideLayouts/slideLayout746.xml" ContentType="application/vnd.openxmlformats-officedocument.presentationml.slideLayout+xml"/>
  <Override PartName="/ppt/slideLayouts/slideLayout932.xml" ContentType="application/vnd.openxmlformats-officedocument.presentationml.slideLayout+xml"/>
  <Override PartName="/ppt/theme/theme14.xml" ContentType="application/vnd.openxmlformats-officedocument.theme+xml"/>
  <Override PartName="/ppt/slideLayouts/slideLayout440.xml" ContentType="application/vnd.openxmlformats-officedocument.presentationml.slideLayout+xml"/>
  <Override PartName="/ppt/slideLayouts/slideLayout585.xml" ContentType="application/vnd.openxmlformats-officedocument.presentationml.slideLayout+xml"/>
  <Override PartName="/ppt/slideLayouts/slideLayout771.xml" ContentType="application/vnd.openxmlformats-officedocument.presentationml.slideLayout+xml"/>
  <Override PartName="/ppt/slideLayouts/slideLayout516.xml" ContentType="application/vnd.openxmlformats-officedocument.presentationml.slideLayout+xml"/>
  <Override PartName="/ppt/slideLayouts/slideLayout847.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55.xml" ContentType="application/vnd.openxmlformats-officedocument.presentationml.slideLayout+xml"/>
  <Override PartName="/ppt/slideLayouts/slideLayout686.xml" ContentType="application/vnd.openxmlformats-officedocument.presentationml.slideLayout+xml"/>
  <Override PartName="/ppt/slideLayouts/slideLayout702.xml" ContentType="application/vnd.openxmlformats-officedocument.presentationml.slideLayout+xml"/>
  <Override PartName="/ppt/slideLayouts/slideLayout1066.xml" ContentType="application/vnd.openxmlformats-officedocument.presentationml.slideLayout+xml"/>
  <Override PartName="/ppt/slides/slide48.xml" ContentType="application/vnd.openxmlformats-officedocument.presentationml.slide+xml"/>
  <Override PartName="/ppt/slideLayouts/slideLayout194.xml" ContentType="application/vnd.openxmlformats-officedocument.presentationml.slideLayout+xml"/>
  <Override PartName="/ppt/slideLayouts/slideLayout541.xml" ContentType="application/vnd.openxmlformats-officedocument.presentationml.slideLayout+xml"/>
  <Override PartName="/ppt/slideLayouts/slideLayout872.xml" ContentType="application/vnd.openxmlformats-officedocument.presentationml.slideLayout+xml"/>
  <Override PartName="/ppt/slideLayouts/slideLayout1091.xml" ContentType="application/vnd.openxmlformats-officedocument.presentationml.slideLayout+xml"/>
  <Override PartName="/ppt/slides/slide73.xml" ContentType="application/vnd.openxmlformats-officedocument.presentationml.slide+xml"/>
  <Override PartName="/ppt/slideLayouts/slideLayout47.xml" ContentType="application/vnd.openxmlformats-officedocument.presentationml.slideLayout+xml"/>
  <Override PartName="/ppt/slideLayouts/slideLayout380.xml" ContentType="application/vnd.openxmlformats-officedocument.presentationml.slideLayout+xml"/>
  <Override PartName="/ppt/slideLayouts/slideLayout617.xml" ContentType="application/vnd.openxmlformats-officedocument.presentationml.slideLayout+xml"/>
  <Override PartName="/ppt/slideLayouts/slideLayout803.xml" ContentType="application/vnd.openxmlformats-officedocument.presentationml.slideLayout+xml"/>
  <Override PartName="/ppt/slideLayouts/slideLayout948.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311.xml" ContentType="application/vnd.openxmlformats-officedocument.presentationml.slideLayout+xml"/>
  <Override PartName="/ppt/slideLayouts/slideLayout456.xml" ContentType="application/vnd.openxmlformats-officedocument.presentationml.slideLayout+xml"/>
  <Override PartName="/ppt/slideLayouts/slideLayout642.xml" ContentType="application/vnd.openxmlformats-officedocument.presentationml.slideLayout+xml"/>
  <Override PartName="/ppt/slideLayouts/slideLayout787.xml" ContentType="application/vnd.openxmlformats-officedocument.presentationml.slideLayout+xml"/>
  <Override PartName="/ppt/slideLayouts/slideLayout1022.xml" ContentType="application/vnd.openxmlformats-officedocument.presentationml.slideLayout+xml"/>
  <Override PartName="/ppt/slideMasters/slideMaster34.xml" ContentType="application/vnd.openxmlformats-officedocument.presentationml.slideMaster+xml"/>
  <Override PartName="/ppt/slideLayouts/slideLayout150.xml" ContentType="application/vnd.openxmlformats-officedocument.presentationml.slideLayout+xml"/>
  <Override PartName="/ppt/slideLayouts/slideLayout295.xml" ContentType="application/vnd.openxmlformats-officedocument.presentationml.slideLayout+xml"/>
  <Override PartName="/ppt/slideLayouts/slideLayout481.xml" ContentType="application/vnd.openxmlformats-officedocument.presentationml.slideLayout+xml"/>
  <Override PartName="/ppt/slideLayouts/slideLayout973.xml" ContentType="application/vnd.openxmlformats-officedocument.presentationml.slideLayout+xml"/>
  <Override PartName="/ppt/slideLayouts/slideLayout226.xml" ContentType="application/vnd.openxmlformats-officedocument.presentationml.slideLayout+xml"/>
  <Override PartName="/ppt/slideLayouts/slideLayout557.xml" ContentType="application/vnd.openxmlformats-officedocument.presentationml.slideLayout+xml"/>
  <Override PartName="/ppt/slideLayouts/slideLayout718.xml" ContentType="application/vnd.openxmlformats-officedocument.presentationml.slideLayout+xml"/>
  <Override PartName="/ppt/slideLayouts/slideLayout904.xml" ContentType="application/vnd.openxmlformats-officedocument.presentationml.slideLayout+xml"/>
  <Override PartName="/ppt/slideLayouts/slideLayout1123.xml" ContentType="application/vnd.openxmlformats-officedocument.presentationml.slideLayout+xml"/>
  <Override PartName="/ppt/slideMasters/slideMaster9.xml" ContentType="application/vnd.openxmlformats-officedocument.presentationml.slideMaster+xml"/>
  <Override PartName="/ppt/slideLayouts/slideLayout396.xml" ContentType="application/vnd.openxmlformats-officedocument.presentationml.slideLayout+xml"/>
  <Override PartName="/ppt/slideLayouts/slideLayout412.xml" ContentType="application/vnd.openxmlformats-officedocument.presentationml.slideLayout+xml"/>
  <Override PartName="/ppt/slideLayouts/slideLayout743.xml" ContentType="application/vnd.openxmlformats-officedocument.presentationml.slideLayout+xml"/>
  <Override PartName="/ppt/slideLayouts/slideLayout888.xml" ContentType="application/vnd.openxmlformats-officedocument.presentationml.slideLayout+xml"/>
  <Override PartName="/ppt/slides/slide89.xml" ContentType="application/vnd.openxmlformats-officedocument.presentationml.slide+xml"/>
  <Override PartName="/ppt/slideLayouts/slideLayout251.xml" ContentType="application/vnd.openxmlformats-officedocument.presentationml.slideLayout+xml"/>
  <Override PartName="/ppt/slideLayouts/slideLayout582.xml" ContentType="application/vnd.openxmlformats-officedocument.presentationml.slideLayout+xml"/>
  <Override PartName="/ppt/slideLayouts/slideLayout819.xml" ContentType="application/vnd.openxmlformats-officedocument.presentationml.slideLayout+xml"/>
  <Override PartName="/ppt/slideLayouts/slideLayout1038.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327.xml" ContentType="application/vnd.openxmlformats-officedocument.presentationml.slideLayout+xml"/>
  <Override PartName="/ppt/slideLayouts/slideLayout658.xml" ContentType="application/vnd.openxmlformats-officedocument.presentationml.slideLayout+xml"/>
  <Override PartName="/ppt/slideLayouts/slideLayout989.xml" ContentType="application/vnd.openxmlformats-officedocument.presentationml.slideLayout+xml"/>
  <Override PartName="/ppt/slideLayouts/slideLayout19.xml" ContentType="application/vnd.openxmlformats-officedocument.presentationml.slideLayout+xml"/>
  <Override PartName="/ppt/slideLayouts/slideLayout166.xml" ContentType="application/vnd.openxmlformats-officedocument.presentationml.slideLayout+xml"/>
  <Override PartName="/ppt/slideLayouts/slideLayout497.xml" ContentType="application/vnd.openxmlformats-officedocument.presentationml.slideLayout+xml"/>
  <Override PartName="/ppt/slideLayouts/slideLayout513.xml" ContentType="application/vnd.openxmlformats-officedocument.presentationml.slideLayout+xml"/>
  <Override PartName="/ppt/slideLayouts/slideLayout844.xml" ContentType="application/vnd.openxmlformats-officedocument.presentationml.slideLayout+xml"/>
  <Override PartName="/ppt/slideLayouts/slideLayout1063.xml" ContentType="application/vnd.openxmlformats-officedocument.presentationml.slideLayout+xml"/>
  <Override PartName="/ppt/slides/slide45.xml" ContentType="application/vnd.openxmlformats-officedocument.presentationml.slide+xml"/>
  <Override PartName="/ppt/theme/theme3.xml" ContentType="application/vnd.openxmlformats-officedocument.theme+xml"/>
  <Override PartName="/ppt/slideLayouts/slideLayout352.xml" ContentType="application/vnd.openxmlformats-officedocument.presentationml.slideLayout+xml"/>
  <Override PartName="/ppt/slideLayouts/slideLayout683.xml" ContentType="application/vnd.openxmlformats-officedocument.presentationml.slideLayout+xml"/>
  <Override PartName="/ppt/slideLayouts/slideLayout44.xml" ContentType="application/vnd.openxmlformats-officedocument.presentationml.slideLayout+xml"/>
  <Override PartName="/ppt/slideLayouts/slideLayout191.xml" ContentType="application/vnd.openxmlformats-officedocument.presentationml.slideLayout+xml"/>
  <Override PartName="/ppt/slideLayouts/slideLayout428.xml" ContentType="application/vnd.openxmlformats-officedocument.presentationml.slideLayout+xml"/>
  <Override PartName="/ppt/slideLayouts/slideLayout614.xml" ContentType="application/vnd.openxmlformats-officedocument.presentationml.slideLayout+xml"/>
  <Override PartName="/ppt/slideLayouts/slideLayout759.xml" ContentType="application/vnd.openxmlformats-officedocument.presentationml.slideLayout+xml"/>
  <Override PartName="/ppt/slideLayouts/slideLayout945.xml" ContentType="application/vnd.openxmlformats-officedocument.presentationml.slideLayout+xml"/>
  <Override PartName="/ppt/slides/slide70.xml" ContentType="application/vnd.openxmlformats-officedocument.presentationml.slide+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53.xml" ContentType="application/vnd.openxmlformats-officedocument.presentationml.slideLayout+xml"/>
  <Override PartName="/ppt/slideLayouts/slideLayout598.xml" ContentType="application/vnd.openxmlformats-officedocument.presentationml.slideLayout+xml"/>
  <Override PartName="/ppt/slideLayouts/slideLayout784.xml" ContentType="application/vnd.openxmlformats-officedocument.presentationml.slideLayout+xml"/>
  <Override PartName="/ppt/slideLayouts/slideLayout800.xml" ContentType="application/vnd.openxmlformats-officedocument.presentationml.slideLayout+xml"/>
  <Override PartName="/ppt/slideLayouts/slideLayout292.xml" ContentType="application/vnd.openxmlformats-officedocument.presentationml.slideLayout+xml"/>
  <Override PartName="/ppt/slideLayouts/slideLayout529.xml" ContentType="application/vnd.openxmlformats-officedocument.presentationml.slideLayout+xml"/>
  <Override PartName="/ppt/theme/theme27.xml" ContentType="application/vnd.openxmlformats-officedocument.theme+xml"/>
  <Override PartName="/ppt/slideLayouts/slideLayout970.xml" ContentType="application/vnd.openxmlformats-officedocument.presentationml.slideLayout+xml"/>
  <Override PartName="/ppt/slideMasters/slideMaster31.xml" ContentType="application/vnd.openxmlformats-officedocument.presentationml.slideMaster+xml"/>
  <Override PartName="/ppt/slideLayouts/slideLayout368.xml" ContentType="application/vnd.openxmlformats-officedocument.presentationml.slideLayout+xml"/>
  <Override PartName="/ppt/slideLayouts/slideLayout715.xml" ContentType="application/vnd.openxmlformats-officedocument.presentationml.slideLayout+xml"/>
  <Override PartName="/ppt/slideLayouts/slideLayout901.xml" ContentType="application/vnd.openxmlformats-officedocument.presentationml.slideLayout+xml"/>
  <Override PartName="/ppt/slideLayouts/slideLayout1079.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Layouts/slideLayout223.xml" ContentType="application/vnd.openxmlformats-officedocument.presentationml.slideLayout+xml"/>
  <Override PartName="/ppt/slideLayouts/slideLayout554.xml" ContentType="application/vnd.openxmlformats-officedocument.presentationml.slideLayout+xml"/>
  <Override PartName="/ppt/slideLayouts/slideLayout699.xml" ContentType="application/vnd.openxmlformats-officedocument.presentationml.slideLayout+xml"/>
  <Override PartName="/ppt/slideLayouts/slideLayout740.xml" ContentType="application/vnd.openxmlformats-officedocument.presentationml.slideLayout+xml"/>
  <Override PartName="/ppt/slideLayouts/slideLayout885.xml" ContentType="application/vnd.openxmlformats-officedocument.presentationml.slideLayout+xml"/>
  <Override PartName="/ppt/slideLayouts/slideLayout1120.xml" ContentType="application/vnd.openxmlformats-officedocument.presentationml.slideLayout+xml"/>
  <Override PartName="/ppt/slideLayouts/slideLayout393.xml" ContentType="application/vnd.openxmlformats-officedocument.presentationml.slideLayout+xml"/>
  <Override PartName="/ppt/slides/slide86.xml" ContentType="application/vnd.openxmlformats-officedocument.presentationml.slide+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324.xml" ContentType="application/vnd.openxmlformats-officedocument.presentationml.slideLayout+xml"/>
  <Override PartName="/ppt/slideLayouts/slideLayout469.xml" ContentType="application/vnd.openxmlformats-officedocument.presentationml.slideLayout+xml"/>
  <Override PartName="/ppt/slideLayouts/slideLayout816.xml" ContentType="application/vnd.openxmlformats-officedocument.presentationml.slideLayout+xml"/>
  <Override PartName="/ppt/slideLayouts/slideLayout1035.xml" ContentType="application/vnd.openxmlformats-officedocument.presentationml.slideLayout+xml"/>
  <Override PartName="/ppt/slides/slide17.xml" ContentType="application/vnd.openxmlformats-officedocument.presentationml.slide+xml"/>
  <Override PartName="/ppt/slideLayouts/slideLayout163.xml" ContentType="application/vnd.openxmlformats-officedocument.presentationml.slideLayout+xml"/>
  <Override PartName="/ppt/slideLayouts/slideLayout510.xml" ContentType="application/vnd.openxmlformats-officedocument.presentationml.slideLayout+xml"/>
  <Override PartName="/ppt/slideLayouts/slideLayout655.xml" ContentType="application/vnd.openxmlformats-officedocument.presentationml.slideLayout+xml"/>
  <Override PartName="/ppt/slideLayouts/slideLayout841.xml" ContentType="application/vnd.openxmlformats-officedocument.presentationml.slideLayout+xml"/>
  <Override PartName="/ppt/slideLayouts/slideLayout986.xml" ContentType="application/vnd.openxmlformats-officedocument.presentationml.slideLayout+xml"/>
  <Override PartName="/ppt/slideLayouts/slideLayout1060.xml" ContentType="application/vnd.openxmlformats-officedocument.presentationml.slideLayout+xml"/>
  <Override PartName="/ppt/slideLayouts/slideLayout16.xml" ContentType="application/vnd.openxmlformats-officedocument.presentationml.slideLayout+xml"/>
  <Override PartName="/ppt/slideLayouts/slideLayout494.xml" ContentType="application/vnd.openxmlformats-officedocument.presentationml.slideLayout+xml"/>
  <Override PartName="/ppt/slideLayouts/slideLayout680.xml" ContentType="application/vnd.openxmlformats-officedocument.presentationml.slideLayout+xml"/>
  <Override PartName="/ppt/slideLayouts/slideLayout917.xml" ContentType="application/vnd.openxmlformats-officedocument.presentationml.slideLayout+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239.xml" ContentType="application/vnd.openxmlformats-officedocument.presentationml.slideLayout+xml"/>
  <Override PartName="/ppt/slideLayouts/slideLayout425.xml" ContentType="application/vnd.openxmlformats-officedocument.presentationml.slideLayout+xml"/>
  <Override PartName="/ppt/slideLayouts/slideLayout756.xml" ContentType="application/vnd.openxmlformats-officedocument.presentationml.slideLayout+xml"/>
  <Override PartName="/ppt/slideLayouts/slideLayout264.xml" ContentType="application/vnd.openxmlformats-officedocument.presentationml.slideLayout+xml"/>
  <Override PartName="/ppt/slideLayouts/slideLayout595.xml" ContentType="application/vnd.openxmlformats-officedocument.presentationml.slideLayout+xml"/>
  <Override PartName="/ppt/slideLayouts/slideLayout611.xml" ContentType="application/vnd.openxmlformats-officedocument.presentationml.slideLayout+xml"/>
  <Override PartName="/ppt/slideLayouts/slideLayout942.xml" ContentType="application/vnd.openxmlformats-officedocument.presentationml.slideLayout+xml"/>
  <Override PartName="/ppt/slideLayouts/slideLayout450.xml" ContentType="application/vnd.openxmlformats-officedocument.presentationml.slideLayout+xml"/>
  <Override PartName="/ppt/theme/theme24.xml" ContentType="application/vnd.openxmlformats-officedocument.theme+xml"/>
  <Override PartName="/ppt/slideLayouts/slideLayout781.xml" ContentType="application/vnd.openxmlformats-officedocument.presentationml.slideLayout+xml"/>
  <Override PartName="/ppt/slideLayouts/slideLayout179.xml" ContentType="application/vnd.openxmlformats-officedocument.presentationml.slideLayout+xml"/>
  <Override PartName="/ppt/slideLayouts/slideLayout526.xml" ContentType="application/vnd.openxmlformats-officedocument.presentationml.slideLayout+xml"/>
  <Override PartName="/ppt/slideLayouts/slideLayout712.xml" ContentType="application/vnd.openxmlformats-officedocument.presentationml.slideLayout+xml"/>
  <Override PartName="/ppt/slideLayouts/slideLayout857.xml" ContentType="application/vnd.openxmlformats-officedocument.presentationml.slideLayout+xml"/>
  <Override PartName="/ppt/slideLayouts/slideLayout1076.xml" ContentType="application/vnd.openxmlformats-officedocument.presentationml.slideLayout+xml"/>
  <Override PartName="/ppt/slides/slide8.xml" ContentType="application/vnd.openxmlformats-officedocument.presentationml.slide+xml"/>
  <Override PartName="/ppt/slides/slide106.xml" ContentType="application/vnd.openxmlformats-officedocument.presentationml.slide+xml"/>
  <Override PartName="/ppt/slideLayouts/slideLayout220.xml" ContentType="application/vnd.openxmlformats-officedocument.presentationml.slideLayout+xml"/>
  <Override PartName="/ppt/slideLayouts/slideLayout365.xml" ContentType="application/vnd.openxmlformats-officedocument.presentationml.slideLayout+xml"/>
  <Override PartName="/ppt/slideLayouts/slideLayout551.xml" ContentType="application/vnd.openxmlformats-officedocument.presentationml.slideLayout+xml"/>
  <Override PartName="/ppt/slideLayouts/slideLayout696.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390.xml" ContentType="application/vnd.openxmlformats-officedocument.presentationml.slideLayout+xml"/>
  <Override PartName="/ppt/slideLayouts/slideLayout882.xml" ContentType="application/vnd.openxmlformats-officedocument.presentationml.slideLayout+xml"/>
  <Override PartName="/ppt/slideLayouts/slideLayout1007.xml" ContentType="application/vnd.openxmlformats-officedocument.presentationml.slideLayout+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627.xml" ContentType="application/vnd.openxmlformats-officedocument.presentationml.slideLayout+xml"/>
  <Override PartName="/ppt/slideLayouts/slideLayout813.xml" ContentType="application/vnd.openxmlformats-officedocument.presentationml.slideLayout+xml"/>
  <Override PartName="/ppt/slideLayouts/slideLayout958.xml" ContentType="application/vnd.openxmlformats-officedocument.presentationml.slideLayout+xml"/>
  <Override PartName="/ppt/slideLayouts/slideLayout1032.xml" ContentType="application/vnd.openxmlformats-officedocument.presentationml.slideLayout+xml"/>
  <Override PartName="/ppt/slideMasters/slideMaster19.xml" ContentType="application/vnd.openxmlformats-officedocument.presentationml.slideMaster+xml"/>
  <Override PartName="/ppt/slideLayouts/slideLayout82.xml" ContentType="application/vnd.openxmlformats-officedocument.presentationml.slideLayout+xml"/>
  <Override PartName="/ppt/slideLayouts/slideLayout321.xml" ContentType="application/vnd.openxmlformats-officedocument.presentationml.slideLayout+xml"/>
  <Override PartName="/ppt/slideLayouts/slideLayout466.xml" ContentType="application/vnd.openxmlformats-officedocument.presentationml.slideLayout+xml"/>
  <Override PartName="/ppt/slideLayouts/slideLayout652.xml" ContentType="application/vnd.openxmlformats-officedocument.presentationml.slideLayout+xml"/>
  <Override PartName="/ppt/slideLayouts/slideLayout797.xml" ContentType="application/vnd.openxmlformats-officedocument.presentationml.slideLayout+xml"/>
  <Override PartName="/ppt/slideLayouts/slideLayout983.xml" ContentType="application/vnd.openxmlformats-officedocument.presentationml.slideLayout+xml"/>
  <Override PartName="/ppt/slideLayouts/slideLayout1108.xml" ContentType="application/vnd.openxmlformats-officedocument.presentationml.slideLayout+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160.xml" ContentType="application/vnd.openxmlformats-officedocument.presentationml.slideLayout+xml"/>
  <Override PartName="/ppt/slideLayouts/slideLayout491.xml" ContentType="application/vnd.openxmlformats-officedocument.presentationml.slideLayout+xml"/>
  <Override PartName="/ppt/slideLayouts/slideLayout728.xml" ContentType="application/vnd.openxmlformats-officedocument.presentationml.slideLayout+xml"/>
  <Override PartName="/ppt/slideLayouts/slideLayout236.xml" ContentType="application/vnd.openxmlformats-officedocument.presentationml.slideLayout+xml"/>
  <Override PartName="/ppt/slideLayouts/slideLayout567.xml" ContentType="application/vnd.openxmlformats-officedocument.presentationml.slideLayout+xml"/>
  <Override PartName="/ppt/slideLayouts/slideLayout898.xml" ContentType="application/vnd.openxmlformats-officedocument.presentationml.slideLayout+xml"/>
  <Override PartName="/ppt/slideLayouts/slideLayout914.xml" ContentType="application/vnd.openxmlformats-officedocument.presentationml.slideLayout+xml"/>
  <Override PartName="/ppt/slideLayouts/slideLayout422.xml" ContentType="application/vnd.openxmlformats-officedocument.presentationml.slideLayout+xml"/>
  <Override PartName="/ppt/slideLayouts/slideLayout753.xml" ContentType="application/vnd.openxmlformats-officedocument.presentationml.slideLayout+xml"/>
  <Override PartName="/ppt/slides/slide99.xml" ContentType="application/vnd.openxmlformats-officedocument.presentationml.slide+xml"/>
  <Override PartName="/ppt/slideLayouts/slideLayout261.xml" ContentType="application/vnd.openxmlformats-officedocument.presentationml.slideLayout+xml"/>
  <Override PartName="/ppt/theme/theme21.xml" ContentType="application/vnd.openxmlformats-officedocument.theme+xml"/>
  <Override PartName="/ppt/slideLayouts/slideLayout592.xml" ContentType="application/vnd.openxmlformats-officedocument.presentationml.slideLayout+xml"/>
  <Override PartName="/ppt/slideLayouts/slideLayout829.xml" ContentType="application/vnd.openxmlformats-officedocument.presentationml.slideLayout+xml"/>
  <Override PartName="/ppt/slideLayouts/slideLayout1048.xml" ContentType="application/vnd.openxmlformats-officedocument.presentationml.slideLayout+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523.xml" ContentType="application/vnd.openxmlformats-officedocument.presentationml.slideLayout+xml"/>
  <Override PartName="/ppt/slideLayouts/slideLayout668.xml" ContentType="application/vnd.openxmlformats-officedocument.presentationml.slideLayout+xml"/>
  <Override PartName="/ppt/slideLayouts/slideLayout854.xml" ContentType="application/vnd.openxmlformats-officedocument.presentationml.slideLayout+xml"/>
  <Override PartName="/ppt/slideLayouts/slideLayout999.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176.xml" ContentType="application/vnd.openxmlformats-officedocument.presentationml.slideLayout+xml"/>
  <Override PartName="/ppt/slideLayouts/slideLayout362.xml" ContentType="application/vnd.openxmlformats-officedocument.presentationml.slideLayout+xml"/>
  <Override PartName="/ppt/slideLayouts/slideLayout693.xml" ContentType="application/vnd.openxmlformats-officedocument.presentationml.slideLayout+xml"/>
  <Override PartName="/ppt/slideLayouts/slideLayout1073.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438.xml" ContentType="application/vnd.openxmlformats-officedocument.presentationml.slideLayout+xml"/>
  <Override PartName="/ppt/slideLayouts/slideLayout1004.xml" ContentType="application/vnd.openxmlformats-officedocument.presentationml.slideLayout+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624.xml" ContentType="application/vnd.openxmlformats-officedocument.presentationml.slideLayout+xml"/>
  <Override PartName="/ppt/slideLayouts/slideLayout769.xml" ContentType="application/vnd.openxmlformats-officedocument.presentationml.slideLayout+xml"/>
  <Override PartName="/ppt/slideLayouts/slideLayout955.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132.xml" ContentType="application/vnd.openxmlformats-officedocument.presentationml.slideLayout+xml"/>
  <Override PartName="/ppt/slideLayouts/slideLayout463.xml" ContentType="application/vnd.openxmlformats-officedocument.presentationml.slideLayout+xml"/>
  <Override PartName="/ppt/slideLayouts/slideLayout794.xml" ContentType="application/vnd.openxmlformats-officedocument.presentationml.slideLayout+xml"/>
  <Override PartName="/ppt/slideLayouts/slideLayout810.xml" ContentType="application/vnd.openxmlformats-officedocument.presentationml.slideLayout+xml"/>
  <Override PartName="/ppt/theme/theme37.xml" ContentType="application/vnd.openxmlformats-officedocument.theme+xml"/>
  <Override PartName="/docProps/app.xml" ContentType="application/vnd.openxmlformats-officedocument.extended-properties+xml"/>
  <Override PartName="/ppt/slides/slide11.xml" ContentType="application/vnd.openxmlformats-officedocument.presentationml.slide+xml"/>
  <Override PartName="/ppt/slideLayouts/slideLayout208.xml" ContentType="application/vnd.openxmlformats-officedocument.presentationml.slideLayout+xml"/>
  <Override PartName="/ppt/slideLayouts/slideLayout539.xml" ContentType="application/vnd.openxmlformats-officedocument.presentationml.slideLayout+xml"/>
  <Override PartName="/ppt/slideLayouts/slideLayout980.xml" ContentType="application/vnd.openxmlformats-officedocument.presentationml.slideLayout+xml"/>
  <Override PartName="/ppt/slideLayouts/slideLayout1089.xml" ContentType="application/vnd.openxmlformats-officedocument.presentationml.slideLayout+xml"/>
  <Override PartName="/ppt/slideLayouts/slideLayout1105.xml" ContentType="application/vnd.openxmlformats-officedocument.presentationml.slideLayout+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slideLayouts/slideLayout233.xml" ContentType="application/vnd.openxmlformats-officedocument.presentationml.slideLayout+xml"/>
  <Override PartName="/ppt/slideLayouts/slideLayout378.xml" ContentType="application/vnd.openxmlformats-officedocument.presentationml.slideLayout+xml"/>
  <Override PartName="/ppt/slideLayouts/slideLayout725.xml" ContentType="application/vnd.openxmlformats-officedocument.presentationml.slideLayout+xml"/>
  <Override PartName="/ppt/slideLayouts/slideLayout911.xml" ContentType="application/vnd.openxmlformats-officedocument.presentationml.slideLayout+xml"/>
  <Override PartName="/ppt/slideLayouts/slideLayout1130.xml" ContentType="application/vnd.openxmlformats-officedocument.presentationml.slideLayout+xml"/>
  <Override PartName="/ppt/slideLayouts/slideLayout564.xml" ContentType="application/vnd.openxmlformats-officedocument.presentationml.slideLayout+xml"/>
  <Override PartName="/ppt/slideLayouts/slideLayout750.xml" ContentType="application/vnd.openxmlformats-officedocument.presentationml.slideLayout+xml"/>
  <Override PartName="/ppt/slideLayouts/slideLayout895.xml" ContentType="application/vnd.openxmlformats-officedocument.presentationml.slideLayout+xml"/>
  <Override PartName="/ppt/slides/slide96.xml" ContentType="application/vnd.openxmlformats-officedocument.presentationml.slide+xml"/>
  <Override PartName="/ppt/slideLayouts/slideLayout309.xml" ContentType="application/vnd.openxmlformats-officedocument.presentationml.slideLayout+xml"/>
  <Override PartName="/ppt/slideLayouts/slideLayout826.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334.xml" ContentType="application/vnd.openxmlformats-officedocument.presentationml.slideLayout+xml"/>
  <Override PartName="/ppt/slideLayouts/slideLayout479.xml" ContentType="application/vnd.openxmlformats-officedocument.presentationml.slideLayout+xml"/>
  <Override PartName="/ppt/slideLayouts/slideLayout665.xml" ContentType="application/vnd.openxmlformats-officedocument.presentationml.slideLayout+xml"/>
  <Override PartName="/ppt/slideLayouts/slideLayout1045.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173.xml" ContentType="application/vnd.openxmlformats-officedocument.presentationml.slideLayout+xml"/>
  <Override PartName="/ppt/slideLayouts/slideLayout520.xml" ContentType="application/vnd.openxmlformats-officedocument.presentationml.slideLayout+xml"/>
  <Override PartName="/ppt/slideLayouts/slideLayout851.xml" ContentType="application/vnd.openxmlformats-officedocument.presentationml.slideLayout+xml"/>
  <Override PartName="/ppt/slideLayouts/slideLayout996.xml" ContentType="application/vnd.openxmlformats-officedocument.presentationml.slideLayout+xml"/>
  <Override PartName="/ppt/slideLayouts/slideLayout1070.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249.xml" ContentType="application/vnd.openxmlformats-officedocument.presentationml.slideLayout+xml"/>
  <Override PartName="/ppt/slideLayouts/slideLayout690.xml" ContentType="application/vnd.openxmlformats-officedocument.presentationml.slideLayout+xml"/>
  <Override PartName="/ppt/slideLayouts/slideLayout927.xml" ContentType="application/vnd.openxmlformats-officedocument.presentationml.slideLayout+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435.xml" ContentType="application/vnd.openxmlformats-officedocument.presentationml.slideLayout+xml"/>
  <Override PartName="/ppt/slideLayouts/slideLayout621.xml" ContentType="application/vnd.openxmlformats-officedocument.presentationml.slideLayout+xml"/>
  <Override PartName="/ppt/slideLayouts/slideLayout766.xml" ContentType="application/vnd.openxmlformats-officedocument.presentationml.slideLayout+xml"/>
  <Override PartName="/ppt/slideLayouts/slideLayout1001.xml" ContentType="application/vnd.openxmlformats-officedocument.presentationml.slideLayout+xml"/>
  <Override PartName="/ppt/slideLayouts/slideLayout274.xml" ContentType="application/vnd.openxmlformats-officedocument.presentationml.slideLayout+xml"/>
  <Override PartName="/ppt/slideLayouts/slideLayout460.xml" ContentType="application/vnd.openxmlformats-officedocument.presentationml.slideLayout+xml"/>
  <Override PartName="/ppt/slideLayouts/slideLayout952.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791.xml" ContentType="application/vnd.openxmlformats-officedocument.presentationml.slideLayout+xml"/>
  <Override PartName="/ppt/theme/theme34.xml" ContentType="application/vnd.openxmlformats-officedocument.theme+xml"/>
  <Override PartName="/ppt/slideLayouts/slideLayout1102.xml" ContentType="application/vnd.openxmlformats-officedocument.presentationml.slideLayout+xml"/>
  <Override PartName="/ppt/notesSlides/notesSlide9.xml" ContentType="application/vnd.openxmlformats-officedocument.presentationml.notesSlide+xml"/>
  <Override PartName="/ppt/slideLayouts/slideLayout189.xml" ContentType="application/vnd.openxmlformats-officedocument.presentationml.slideLayout+xml"/>
  <Override PartName="/ppt/slideLayouts/slideLayout536.xml" ContentType="application/vnd.openxmlformats-officedocument.presentationml.slideLayout+xml"/>
  <Override PartName="/ppt/slideLayouts/slideLayout722.xml" ContentType="application/vnd.openxmlformats-officedocument.presentationml.slideLayout+xml"/>
  <Override PartName="/ppt/slideLayouts/slideLayout867.xml" ContentType="application/vnd.openxmlformats-officedocument.presentationml.slideLayout+xml"/>
  <Override PartName="/ppt/slideLayouts/slideLayout1086.xml" ContentType="application/vnd.openxmlformats-officedocument.presentationml.slideLayout+xml"/>
  <Override PartName="/ppt/slides/slide68.xml" ContentType="application/vnd.openxmlformats-officedocument.presentationml.slide+xml"/>
  <Override PartName="/ppt/slideLayouts/slideLayout230.xml" ContentType="application/vnd.openxmlformats-officedocument.presentationml.slideLayout+xml"/>
  <Override PartName="/ppt/slideLayouts/slideLayout375.xml" ContentType="application/vnd.openxmlformats-officedocument.presentationml.slideLayout+xml"/>
  <Override PartName="/ppt/slideLayouts/slideLayout561.xml" ContentType="application/vnd.openxmlformats-officedocument.presentationml.slideLayout+xml"/>
  <Override PartName="/ppt/slideLayouts/slideLayout892.xml" ContentType="application/vnd.openxmlformats-officedocument.presentationml.slideLayout+xml"/>
  <Override PartName="/ppt/slideLayouts/slideLayout1017.xml" ContentType="application/vnd.openxmlformats-officedocument.presentationml.slideLayout+xml"/>
  <Override PartName="/ppt/slideLayouts/slideLayout67.xml" ContentType="application/vnd.openxmlformats-officedocument.presentationml.slideLayout+xml"/>
  <Override PartName="/ppt/slideLayouts/slideLayout306.xml" ContentType="application/vnd.openxmlformats-officedocument.presentationml.slideLayout+xml"/>
  <Override PartName="/ppt/slideLayouts/slideLayout637.xml" ContentType="application/vnd.openxmlformats-officedocument.presentationml.slideLayout+xml"/>
  <Override PartName="/ppt/slideLayouts/slideLayout968.xml" ContentType="application/vnd.openxmlformats-officedocument.presentationml.slideLayout+xml"/>
  <Override PartName="/ppt/slideMasters/slideMaster29.xml" ContentType="application/vnd.openxmlformats-officedocument.presentationml.slideMaster+xml"/>
  <Override PartName="/ppt/slides/slide93.xml" ContentType="application/vnd.openxmlformats-officedocument.presentationml.slide+xml"/>
  <Override PartName="/ppt/slideLayouts/slideLayout145.xml" ContentType="application/vnd.openxmlformats-officedocument.presentationml.slideLayout+xml"/>
  <Override PartName="/ppt/slideLayouts/slideLayout476.xml" ContentType="application/vnd.openxmlformats-officedocument.presentationml.slideLayout+xml"/>
  <Override PartName="/ppt/slideLayouts/slideLayout823.xml" ContentType="application/vnd.openxmlformats-officedocument.presentationml.slideLayout+xml"/>
  <Override PartName="/ppt/slideLayouts/slideLayout1042.xml" ContentType="application/vnd.openxmlformats-officedocument.presentationml.slideLayout+xml"/>
  <Override PartName="/ppt/slides/slide24.xml" ContentType="application/vnd.openxmlformats-officedocument.presentationml.slide+xml"/>
  <Override PartName="/ppt/slideLayouts/slideLayout92.xml" ContentType="application/vnd.openxmlformats-officedocument.presentationml.slideLayout+xml"/>
  <Override PartName="/ppt/slideLayouts/slideLayout331.xml" ContentType="application/vnd.openxmlformats-officedocument.presentationml.slideLayout+xml"/>
  <Override PartName="/ppt/slideLayouts/slideLayout662.xml" ContentType="application/vnd.openxmlformats-officedocument.presentationml.slideLayout+xml"/>
  <Override PartName="/ppt/slideLayouts/slideLayout993.xml" ContentType="application/vnd.openxmlformats-officedocument.presentationml.slideLayout+xml"/>
  <Override PartName="/ppt/slideLayouts/slideLayout1118.xml" ContentType="application/vnd.openxmlformats-officedocument.presentationml.slideLayout+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170.xml" ContentType="application/vnd.openxmlformats-officedocument.presentationml.slideLayout+xml"/>
  <Override PartName="/ppt/slideLayouts/slideLayout407.xml" ContentType="application/vnd.openxmlformats-officedocument.presentationml.slideLayout+xml"/>
  <Override PartName="/ppt/slideLayouts/slideLayout738.xml" ContentType="application/vnd.openxmlformats-officedocument.presentationml.slideLayout+xml"/>
  <Override PartName="/ppt/slideLayouts/slideLayout924.xml" ContentType="application/vnd.openxmlformats-officedocument.presentationml.slideLayout+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432.xml" ContentType="application/vnd.openxmlformats-officedocument.presentationml.slideLayout+xml"/>
  <Override PartName="/ppt/slideLayouts/slideLayout577.xml" ContentType="application/vnd.openxmlformats-officedocument.presentationml.slideLayout+xml"/>
  <Override PartName="/ppt/slideLayouts/slideLayout763.xml" ContentType="application/vnd.openxmlformats-officedocument.presentationml.slideLayout+xml"/>
  <Override PartName="/ppt/slideLayouts/slideLayout271.xml" ContentType="application/vnd.openxmlformats-officedocument.presentationml.slideLayout+xml"/>
  <Override PartName="/ppt/slideLayouts/slideLayout508.xml" ContentType="application/vnd.openxmlformats-officedocument.presentationml.slideLayout+xml"/>
  <Override PartName="/ppt/slideMasters/slideMaster10.xml" ContentType="application/vnd.openxmlformats-officedocument.presentationml.slideMaster+xml"/>
  <Override PartName="/ppt/slideLayouts/slideLayout347.xml" ContentType="application/vnd.openxmlformats-officedocument.presentationml.slideLayout+xml"/>
  <Override PartName="/ppt/theme/theme31.xml" ContentType="application/vnd.openxmlformats-officedocument.theme+xml"/>
  <Override PartName="/ppt/slideLayouts/slideLayout839.xml" ContentType="application/vnd.openxmlformats-officedocument.presentationml.slideLayout+xml"/>
  <Override PartName="/ppt/slideLayouts/slideLayout1058.xml" ContentType="application/vnd.openxmlformats-officedocument.presentationml.slideLayout+xml"/>
  <Override PartName="/ppt/notesSlides/notesSlide6.xml" ContentType="application/vnd.openxmlformats-officedocument.presentationml.notesSlide+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533.xml" ContentType="application/vnd.openxmlformats-officedocument.presentationml.slideLayout+xml"/>
  <Override PartName="/ppt/slideLayouts/slideLayout678.xml" ContentType="application/vnd.openxmlformats-officedocument.presentationml.slideLayout+xml"/>
  <Override PartName="/ppt/slideLayouts/slideLayout864.xml" ContentType="application/vnd.openxmlformats-officedocument.presentationml.slideLayout+xml"/>
  <Override PartName="/ppt/slideLayouts/slideLayout1083.xml" ContentType="application/vnd.openxmlformats-officedocument.presentationml.slideLayout+xml"/>
  <Override PartName="/ppt/slideLayouts/slideLayout39.xml" ContentType="application/vnd.openxmlformats-officedocument.presentationml.slideLayout+xml"/>
  <Override PartName="/ppt/slideLayouts/slideLayout372.xml" ContentType="application/vnd.openxmlformats-officedocument.presentationml.slideLayout+xml"/>
  <Override PartName="/ppt/slideLayouts/slideLayout609.xml" ContentType="application/vnd.openxmlformats-officedocument.presentationml.slideLayout+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Layouts/slideLayout448.xml" ContentType="application/vnd.openxmlformats-officedocument.presentationml.slideLayout+xml"/>
  <Override PartName="/ppt/slideLayouts/slideLayout495.xml" ContentType="application/vnd.openxmlformats-officedocument.presentationml.slideLayout+xml"/>
  <Override PartName="/ppt/slideLayouts/slideLayout511.xml" ContentType="application/vnd.openxmlformats-officedocument.presentationml.slideLayout+xml"/>
  <Override PartName="/ppt/slideLayouts/slideLayout779.xml" ContentType="application/vnd.openxmlformats-officedocument.presentationml.slideLayout+xml"/>
  <Override PartName="/ppt/slideLayouts/slideLayout842.xml" ContentType="application/vnd.openxmlformats-officedocument.presentationml.slideLayout+xml"/>
  <Override PartName="/ppt/slideLayouts/slideLayout1014.xml" ContentType="application/vnd.openxmlformats-officedocument.presentationml.slideLayout+xml"/>
  <Override PartName="/ppt/slideLayouts/slideLayout1061.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slideLayouts/slideLayout634.xml" ContentType="application/vnd.openxmlformats-officedocument.presentationml.slideLayout+xml"/>
  <Override PartName="/ppt/slideLayouts/slideLayout681.xml" ContentType="application/vnd.openxmlformats-officedocument.presentationml.slideLayout+xml"/>
  <Override PartName="/ppt/slideLayouts/slideLayout820.xml" ContentType="application/vnd.openxmlformats-officedocument.presentationml.slideLayout+xml"/>
  <Override PartName="/ppt/slideLayouts/slideLayout918.xml" ContentType="application/vnd.openxmlformats-officedocument.presentationml.slideLayout+xml"/>
  <Override PartName="/ppt/slideLayouts/slideLayout965.xml" ContentType="application/vnd.openxmlformats-officedocument.presentationml.slideLayout+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473.xml" ContentType="application/vnd.openxmlformats-officedocument.presentationml.slideLayout+xml"/>
  <Override PartName="/ppt/slideLayouts/slideLayout612.xml" ContentType="application/vnd.openxmlformats-officedocument.presentationml.slideLayout+xml"/>
  <Override PartName="/ppt/slideLayouts/slideLayout757.xml" ContentType="application/vnd.openxmlformats-officedocument.presentationml.slideLayout+xml"/>
  <Override PartName="/ppt/slideLayouts/slideLayout943.xml" ContentType="application/vnd.openxmlformats-officedocument.presentationml.slideLayout+xml"/>
  <Override PartName="/ppt/slideLayouts/slideLayout990.xml" ContentType="application/vnd.openxmlformats-officedocument.presentationml.slideLayout+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Layouts/slideLayout451.xml" ContentType="application/vnd.openxmlformats-officedocument.presentationml.slideLayout+xml"/>
  <Override PartName="/ppt/slideLayouts/slideLayout549.xml" ContentType="application/vnd.openxmlformats-officedocument.presentationml.slideLayout+xml"/>
  <Override PartName="/ppt/slideLayouts/slideLayout596.xml" ContentType="application/vnd.openxmlformats-officedocument.presentationml.slideLayout+xml"/>
  <Override PartName="/ppt/slideLayouts/slideLayout735.xml" ContentType="application/vnd.openxmlformats-officedocument.presentationml.slideLayout+xml"/>
  <Override PartName="/ppt/slideLayouts/slideLayout782.xml" ContentType="application/vnd.openxmlformats-officedocument.presentationml.slideLayout+xml"/>
  <Override PartName="/ppt/slideLayouts/slideLayout1099.xml" ContentType="application/vnd.openxmlformats-officedocument.presentationml.slideLayout+xml"/>
  <Override PartName="/ppt/slideLayouts/slideLayout1115.xml" ContentType="application/vnd.openxmlformats-officedocument.presentationml.slideLayout+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slideLayouts/slideLayout388.xml" ContentType="application/vnd.openxmlformats-officedocument.presentationml.slideLayout+xml"/>
  <Override PartName="/ppt/slideLayouts/slideLayout527.xml" ContentType="application/vnd.openxmlformats-officedocument.presentationml.slideLayout+xml"/>
  <Override PartName="/ppt/slideLayouts/slideLayout574.xml" ContentType="application/vnd.openxmlformats-officedocument.presentationml.slideLayout+xml"/>
  <Override PartName="/ppt/theme/theme25.xml" ContentType="application/vnd.openxmlformats-officedocument.theme+xml"/>
  <Override PartName="/ppt/slideLayouts/slideLayout921.xml" ContentType="application/vnd.openxmlformats-officedocument.presentationml.slideLayout+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slideLayouts/slideLayout713.xml" ContentType="application/vnd.openxmlformats-officedocument.presentationml.slideLayout+xml"/>
  <Override PartName="/ppt/slideLayouts/slideLayout760.xml" ContentType="application/vnd.openxmlformats-officedocument.presentationml.slideLayout+xml"/>
  <Override PartName="/ppt/slideLayouts/slideLayout858.xml" ContentType="application/vnd.openxmlformats-officedocument.presentationml.slideLayout+xml"/>
  <Override PartName="/ppt/slideLayouts/slideLayout1077.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Layouts/slideLayout505.xml" ContentType="application/vnd.openxmlformats-officedocument.presentationml.slideLayout+xml"/>
  <Override PartName="/ppt/slideLayouts/slideLayout552.xml" ContentType="application/vnd.openxmlformats-officedocument.presentationml.slideLayout+xml"/>
  <Override PartName="/ppt/slideLayouts/slideLayout697.xml" ContentType="application/vnd.openxmlformats-officedocument.presentationml.slideLayout+xml"/>
  <Override PartName="/ppt/slideLayouts/slideLayout836.xml" ContentType="application/vnd.openxmlformats-officedocument.presentationml.slideLayout+xml"/>
  <Override PartName="/ppt/slideLayouts/slideLayout883.xml" ContentType="application/vnd.openxmlformats-officedocument.presentationml.slideLayout+xml"/>
  <Override PartName="/ppt/slideLayouts/slideLayout1008.xml" ContentType="application/vnd.openxmlformats-officedocument.presentationml.slideLayout+xml"/>
  <Override PartName="/ppt/slideLayouts/slideLayout1055.xml" ContentType="application/vnd.openxmlformats-officedocument.presentationml.slideLayout+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slideLayouts/slideLayout489.xml" ContentType="application/vnd.openxmlformats-officedocument.presentationml.slideLayout+xml"/>
  <Override PartName="/ppt/slideLayouts/slideLayout530.xml" ContentType="application/vnd.openxmlformats-officedocument.presentationml.slideLayout+xml"/>
  <Override PartName="/ppt/slideLayouts/slideLayout628.xml" ContentType="application/vnd.openxmlformats-officedocument.presentationml.slideLayout+xml"/>
  <Override PartName="/ppt/slideLayouts/slideLayout675.xml" ContentType="application/vnd.openxmlformats-officedocument.presentationml.slideLayout+xml"/>
  <Override PartName="/ppt/slideLayouts/slideLayout959.xml" ContentType="application/vnd.openxmlformats-officedocument.presentationml.slideLayout+xml"/>
  <Override PartName="/ppt/notesSlides/notesSlide3.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slideLayouts/slideLayout798.xml" ContentType="application/vnd.openxmlformats-officedocument.presentationml.slideLayout+xml"/>
  <Override PartName="/ppt/slideLayouts/slideLayout814.xml" ContentType="application/vnd.openxmlformats-officedocument.presentationml.slideLayout+xml"/>
  <Override PartName="/ppt/slideLayouts/slideLayout861.xml" ContentType="application/vnd.openxmlformats-officedocument.presentationml.slideLayout+xml"/>
  <Override PartName="/ppt/slideLayouts/slideLayout1033.xml" ContentType="application/vnd.openxmlformats-officedocument.presentationml.slideLayout+xml"/>
  <Override PartName="/ppt/slideLayouts/slideLayout1080.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slideLayouts/slideLayout606.xml" ContentType="application/vnd.openxmlformats-officedocument.presentationml.slideLayout+xml"/>
  <Override PartName="/ppt/slideLayouts/slideLayout653.xml" ContentType="application/vnd.openxmlformats-officedocument.presentationml.slideLayout+xml"/>
  <Override PartName="/ppt/slideLayouts/slideLayout937.xml" ContentType="application/vnd.openxmlformats-officedocument.presentationml.slideLayout+xml"/>
  <Override PartName="/ppt/slideLayouts/slideLayout984.xml" ContentType="application/vnd.openxmlformats-officedocument.presentationml.slideLayout+xml"/>
  <Override PartName="/ppt/slideLayouts/slideLayout1011.xml" ContentType="application/vnd.openxmlformats-officedocument.presentationml.slideLayout+xml"/>
  <Override PartName="/ppt/slideLayouts/slideLayout1109.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theme/theme19.xml" ContentType="application/vnd.openxmlformats-officedocument.theme+xml"/>
  <Override PartName="/ppt/slideLayouts/slideLayout492.xml" ContentType="application/vnd.openxmlformats-officedocument.presentationml.slideLayout+xml"/>
  <Override PartName="/ppt/slideLayouts/slideLayout631.xml" ContentType="application/vnd.openxmlformats-officedocument.presentationml.slideLayout+xml"/>
  <Override PartName="/ppt/slideLayouts/slideLayout729.xml" ContentType="application/vnd.openxmlformats-officedocument.presentationml.slideLayout+xml"/>
  <Override PartName="/ppt/slideLayouts/slideLayout776.xml" ContentType="application/vnd.openxmlformats-officedocument.presentationml.slideLayout+xml"/>
  <Override PartName="/ppt/slideLayouts/slideLayout915.xml" ContentType="application/vnd.openxmlformats-officedocument.presentationml.slideLayout+xml"/>
  <Override PartName="/ppt/slideLayouts/slideLayout962.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Override PartName="/ppt/slideLayouts/slideLayout568.xml" ContentType="application/vnd.openxmlformats-officedocument.presentationml.slideLayout+xml"/>
  <Override PartName="/ppt/slideLayouts/slideLayout707.xml" ContentType="application/vnd.openxmlformats-officedocument.presentationml.slideLayout+xml"/>
  <Override PartName="/ppt/slideLayouts/slideLayout754.xml" ContentType="application/vnd.openxmlformats-officedocument.presentationml.slideLayout+xml"/>
  <Override PartName="/ppt/slideLayouts/slideLayout899.xml" ContentType="application/vnd.openxmlformats-officedocument.presentationml.slideLayout+xml"/>
  <Override PartName="/ppt/theme/theme44.xml" ContentType="application/vnd.openxmlformats-officedocument.theme+xml"/>
  <Default Extension="wdp" ContentType="image/vnd.ms-photo"/>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546.xml" ContentType="application/vnd.openxmlformats-officedocument.presentationml.slideLayout+xml"/>
  <Override PartName="/ppt/slideLayouts/slideLayout593.xml" ContentType="application/vnd.openxmlformats-officedocument.presentationml.slideLayout+xml"/>
  <Override PartName="/ppt/slideLayouts/slideLayout877.xml" ContentType="application/vnd.openxmlformats-officedocument.presentationml.slideLayout+xml"/>
  <Override PartName="/ppt/slideLayouts/slideLayout940.xml" ContentType="application/vnd.openxmlformats-officedocument.presentationml.slideLayout+xml"/>
  <Override PartName="/ppt/slideLayouts/slideLayout1112.xml" ContentType="application/vnd.openxmlformats-officedocument.presentationml.slideLayout+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theme/theme22.xml" ContentType="application/vnd.openxmlformats-officedocument.theme+xml"/>
  <Override PartName="/ppt/slideLayouts/slideLayout669.xml" ContentType="application/vnd.openxmlformats-officedocument.presentationml.slideLayout+xml"/>
  <Override PartName="/ppt/slideLayouts/slideLayout732.xml" ContentType="application/vnd.openxmlformats-officedocument.presentationml.slideLayout+xml"/>
  <Override PartName="/ppt/slideLayouts/slideLayout1049.xml" ContentType="application/vnd.openxmlformats-officedocument.presentationml.slideLayout+xml"/>
  <Override PartName="/ppt/slideLayouts/slideLayout1096.xml" ContentType="application/vnd.openxmlformats-officedocument.presentationml.slideLayout+xml"/>
  <Override PartName="/ppt/slides/slide78.xml" ContentType="application/vnd.openxmlformats-officedocument.presentationml.slid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524.xml" ContentType="application/vnd.openxmlformats-officedocument.presentationml.slideLayout+xml"/>
  <Override PartName="/ppt/slideLayouts/slideLayout571.xml" ContentType="application/vnd.openxmlformats-officedocument.presentationml.slideLayout+xml"/>
  <Override PartName="/ppt/slideLayouts/slideLayout710.xml" ContentType="application/vnd.openxmlformats-officedocument.presentationml.slideLayout+xml"/>
  <Override PartName="/ppt/slideLayouts/slideLayout808.xml" ContentType="application/vnd.openxmlformats-officedocument.presentationml.slideLayout+xml"/>
  <Override PartName="/ppt/slideLayouts/slideLayout855.xml" ContentType="application/vnd.openxmlformats-officedocument.presentationml.slideLayout+xml"/>
  <Override PartName="/ppt/slideLayouts/slideLayout1027.xml" ContentType="application/vnd.openxmlformats-officedocument.presentationml.slideLayout+xml"/>
  <Override PartName="/ppt/slideLayouts/slideLayout1074.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Layouts/slideLayout502.xml" ContentType="application/vnd.openxmlformats-officedocument.presentationml.slideLayout+xml"/>
  <Override PartName="/ppt/slideLayouts/slideLayout647.xml" ContentType="application/vnd.openxmlformats-officedocument.presentationml.slideLayout+xml"/>
  <Override PartName="/ppt/slideLayouts/slideLayout694.xml" ContentType="application/vnd.openxmlformats-officedocument.presentationml.slideLayout+xml"/>
  <Override PartName="/ppt/slideLayouts/slideLayout978.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slideLayouts/slideLayout486.xml" ContentType="application/vnd.openxmlformats-officedocument.presentationml.slideLayout+xml"/>
  <Override PartName="/ppt/slideLayouts/slideLayout625.xml" ContentType="application/vnd.openxmlformats-officedocument.presentationml.slideLayout+xml"/>
  <Override PartName="/ppt/slideLayouts/slideLayout672.xml" ContentType="application/vnd.openxmlformats-officedocument.presentationml.slideLayout+xml"/>
  <Override PartName="/ppt/slideLayouts/slideLayout833.xml" ContentType="application/vnd.openxmlformats-officedocument.presentationml.slideLayout+xml"/>
  <Override PartName="/ppt/slideLayouts/slideLayout880.xml" ContentType="application/vnd.openxmlformats-officedocument.presentationml.slideLayout+xml"/>
  <Override PartName="/ppt/slideLayouts/slideLayout1005.xml" ContentType="application/vnd.openxmlformats-officedocument.presentationml.slideLayout+xml"/>
  <Override PartName="/ppt/slideLayouts/slideLayout1052.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Override PartName="/ppt/slideLayouts/slideLayout464.xml" ContentType="application/vnd.openxmlformats-officedocument.presentationml.slideLayout+xml"/>
  <Override PartName="/ppt/slideLayouts/slideLayout811.xml" ContentType="application/vnd.openxmlformats-officedocument.presentationml.slideLayout+xml"/>
  <Override PartName="/ppt/slideLayouts/slideLayout909.xml" ContentType="application/vnd.openxmlformats-officedocument.presentationml.slideLayout+xml"/>
  <Override PartName="/ppt/slideLayouts/slideLayout956.xml" ContentType="application/vnd.openxmlformats-officedocument.presentationml.slideLayout+xml"/>
  <Override PartName="/ppt/slideLayouts/slideLayout1030.xml" ContentType="application/vnd.openxmlformats-officedocument.presentationml.slideLayout+xml"/>
  <Override PartName="/ppt/slideLayouts/slideLayout1128.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603.xml" ContentType="application/vnd.openxmlformats-officedocument.presentationml.slideLayout+xml"/>
  <Override PartName="/ppt/slideLayouts/slideLayout650.xml" ContentType="application/vnd.openxmlformats-officedocument.presentationml.slideLayout+xml"/>
  <Override PartName="/ppt/slideLayouts/slideLayout748.xml" ContentType="application/vnd.openxmlformats-officedocument.presentationml.slideLayout+xml"/>
  <Override PartName="/ppt/slideLayouts/slideLayout795.xml" ContentType="application/vnd.openxmlformats-officedocument.presentationml.slideLayout+xml"/>
  <Override PartName="/ppt/slideLayouts/slideLayout934.xml" ContentType="application/vnd.openxmlformats-officedocument.presentationml.slideLayout+xml"/>
  <Override PartName="/ppt/slideLayouts/slideLayout981.xml" ContentType="application/vnd.openxmlformats-officedocument.presentationml.slideLayout+xml"/>
  <Override PartName="/ppt/theme/theme38.xml" ContentType="application/vnd.openxmlformats-officedocument.theme+xml"/>
  <Override PartName="/ppt/slideLayouts/slideLayout1106.xml" ContentType="application/vnd.openxmlformats-officedocument.presentationml.slideLayout+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442.xml" ContentType="application/vnd.openxmlformats-officedocument.presentationml.slideLayout+xml"/>
  <Override PartName="/ppt/slideLayouts/slideLayout587.xml" ContentType="application/vnd.openxmlformats-officedocument.presentationml.slideLayout+xml"/>
  <Override PartName="/ppt/slideLayouts/slideLayout726.xml" ContentType="application/vnd.openxmlformats-officedocument.presentationml.slideLayout+xml"/>
  <Override PartName="/ppt/slideLayouts/slideLayout773.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slideLayouts/slideLayout518.xml" ContentType="application/vnd.openxmlformats-officedocument.presentationml.slideLayout+xml"/>
  <Override PartName="/ppt/slideLayouts/slideLayout565.xml" ContentType="application/vnd.openxmlformats-officedocument.presentationml.slideLayout+xml"/>
  <Override PartName="/ppt/slideLayouts/slideLayout849.xml" ContentType="application/vnd.openxmlformats-officedocument.presentationml.slideLayout+xml"/>
  <Override PartName="/ppt/slideLayouts/slideLayout896.xml" ContentType="application/vnd.openxmlformats-officedocument.presentationml.slideLayout+xml"/>
  <Override PartName="/ppt/slideLayouts/slideLayout912.xml" ContentType="application/vnd.openxmlformats-officedocument.presentationml.slideLayout+xml"/>
  <Override PartName="/ppt/slideLayouts/slideLayout1131.xml" ContentType="application/vnd.openxmlformats-officedocument.presentationml.slideLayout+xml"/>
  <Override PartName="/ppt/slideMasters/slideMaster20.xml" ContentType="application/vnd.openxmlformats-officedocument.presentationml.slideMaster+xml"/>
  <Override PartName="/ppt/theme/theme8.xml" ContentType="application/vnd.openxmlformats-officedocument.theme+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slideLayouts/slideLayout688.xml" ContentType="application/vnd.openxmlformats-officedocument.presentationml.slideLayout+xml"/>
  <Override PartName="/ppt/slideLayouts/slideLayout704.xml" ContentType="application/vnd.openxmlformats-officedocument.presentationml.slideLayout+xml"/>
  <Override PartName="/ppt/slideLayouts/slideLayout751.xml" ContentType="application/vnd.openxmlformats-officedocument.presentationml.slideLayout+xml"/>
  <Override PartName="/ppt/slideLayouts/slideLayout1068.xml" ContentType="application/vnd.openxmlformats-officedocument.presentationml.slideLayout+xml"/>
  <Override PartName="/ppt/theme/theme41.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slideLayouts/slideLayout543.xml" ContentType="application/vnd.openxmlformats-officedocument.presentationml.slideLayout+xml"/>
  <Override PartName="/ppt/slideLayouts/slideLayout590.xml" ContentType="application/vnd.openxmlformats-officedocument.presentationml.slideLayout+xml"/>
  <Override PartName="/ppt/slideLayouts/slideLayout827.xml" ContentType="application/vnd.openxmlformats-officedocument.presentationml.slideLayout+xml"/>
  <Override PartName="/ppt/slideLayouts/slideLayout874.xml" ContentType="application/vnd.openxmlformats-officedocument.presentationml.slideLayout+xml"/>
  <Override PartName="/ppt/slideLayouts/slideLayout1046.xml" ContentType="application/vnd.openxmlformats-officedocument.presentationml.slideLayout+xml"/>
  <Override PartName="/ppt/slideLayouts/slideLayout1093.xml" ContentType="application/vnd.openxmlformats-officedocument.presentationml.slideLayout+xml"/>
  <Override PartName="/ppt/slides/slide28.xml" ContentType="application/vnd.openxmlformats-officedocument.presentationml.slide+xml"/>
  <Override PartName="/ppt/slides/slide75.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slideLayouts/slideLayout382.xml" ContentType="application/vnd.openxmlformats-officedocument.presentationml.slideLayout+xml"/>
  <Override PartName="/ppt/slideLayouts/slideLayout521.xml" ContentType="application/vnd.openxmlformats-officedocument.presentationml.slideLayout+xml"/>
  <Override PartName="/ppt/slideLayouts/slideLayout619.xml" ContentType="application/vnd.openxmlformats-officedocument.presentationml.slideLayout+xml"/>
  <Override PartName="/ppt/slideLayouts/slideLayout666.xml" ContentType="application/vnd.openxmlformats-officedocument.presentationml.slideLayout+xml"/>
  <Override PartName="/ppt/slideLayouts/slideLayout805.xml" ContentType="application/vnd.openxmlformats-officedocument.presentationml.slideLayout+xml"/>
  <Override PartName="/ppt/slideLayouts/slideLayout852.xml" ContentType="application/vnd.openxmlformats-officedocument.presentationml.slideLayout+xml"/>
  <Override PartName="/ppt/slideLayouts/slideLayout997.xml" ContentType="application/vnd.openxmlformats-officedocument.presentationml.slideLayout+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slideLayouts/slideLayout644.xml" ContentType="application/vnd.openxmlformats-officedocument.presentationml.slideLayout+xml"/>
  <Override PartName="/ppt/slideLayouts/slideLayout691.xml" ContentType="application/vnd.openxmlformats-officedocument.presentationml.slideLayout+xml"/>
  <Override PartName="/ppt/slideLayouts/slideLayout789.xml" ContentType="application/vnd.openxmlformats-officedocument.presentationml.slideLayout+xml"/>
  <Override PartName="/ppt/slideLayouts/slideLayout1024.xml" ContentType="application/vnd.openxmlformats-officedocument.presentationml.slideLayout+xml"/>
  <Override PartName="/ppt/slideLayouts/slideLayout1071.xml" ContentType="application/vnd.openxmlformats-officedocument.presentationml.slideLayout+xml"/>
  <Override PartName="/ppt/slides/slide53.xml" ContentType="application/vnd.openxmlformats-officedocument.presentationml.slide+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436.xml" ContentType="application/vnd.openxmlformats-officedocument.presentationml.slideLayout+xml"/>
  <Override PartName="/ppt/slideLayouts/slideLayout483.xml" ContentType="application/vnd.openxmlformats-officedocument.presentationml.slideLayout+xml"/>
  <Override PartName="/ppt/slideLayouts/slideLayout830.xml" ContentType="application/vnd.openxmlformats-officedocument.presentationml.slideLayout+xml"/>
  <Override PartName="/ppt/slideLayouts/slideLayout928.xml" ContentType="application/vnd.openxmlformats-officedocument.presentationml.slideLayout+xml"/>
  <Override PartName="/ppt/slideLayouts/slideLayout975.xml" ContentType="application/vnd.openxmlformats-officedocument.presentationml.slideLayout+xml"/>
  <Override PartName="/ppt/slideLayouts/slideLayout1002.xml" ContentType="application/vnd.openxmlformats-officedocument.presentationml.slideLayout+xml"/>
  <Default Extension="jpeg" ContentType="image/jpeg"/>
  <Override PartName="/ppt/slideMasters/slideMaster36.xml" ContentType="application/vnd.openxmlformats-officedocument.presentationml.slideMaster+xml"/>
  <Override PartName="/ppt/slides/slide31.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slideLayouts/slideLayout275.xml" ContentType="application/vnd.openxmlformats-officedocument.presentationml.slideLayout+xml"/>
  <Override PartName="/ppt/slideLayouts/slideLayout622.xml" ContentType="application/vnd.openxmlformats-officedocument.presentationml.slideLayout+xml"/>
  <Override PartName="/ppt/slideLayouts/slideLayout767.xml" ContentType="application/vnd.openxmlformats-officedocument.presentationml.slideLayout+xml"/>
  <Override PartName="/ppt/slideLayouts/slideLayout906.xml" ContentType="application/vnd.openxmlformats-officedocument.presentationml.slideLayout+xml"/>
  <Override PartName="/ppt/slideLayouts/slideLayout953.xml" ContentType="application/vnd.openxmlformats-officedocument.presentationml.slideLayout+xml"/>
  <Override PartName="/ppt/slideLayouts/slideLayout1125.xml" ContentType="application/vnd.openxmlformats-officedocument.presentationml.slideLayout+xml"/>
  <Override PartName="/ppt/slideMasters/slideMaster14.xml" ContentType="application/vnd.openxmlformats-officedocument.presentationml.slideMaster+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slideLayouts/slideLayout559.xml" ContentType="application/vnd.openxmlformats-officedocument.presentationml.slideLayout+xml"/>
  <Override PartName="/ppt/slideLayouts/slideLayout600.xml" ContentType="application/vnd.openxmlformats-officedocument.presentationml.slideLayout+xml"/>
  <Override PartName="/ppt/slideLayouts/slideLayout745.xml" ContentType="application/vnd.openxmlformats-officedocument.presentationml.slideLayout+xml"/>
  <Override PartName="/ppt/slideLayouts/slideLayout792.xml" ContentType="application/vnd.openxmlformats-officedocument.presentationml.slideLayout+xml"/>
  <Override PartName="/ppt/theme/theme35.xml" ContentType="application/vnd.openxmlformats-officedocument.them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Layouts/slideLayout398.xml" ContentType="application/vnd.openxmlformats-officedocument.presentationml.slideLayout+xml"/>
  <Override PartName="/ppt/slideLayouts/slideLayout537.xml" ContentType="application/vnd.openxmlformats-officedocument.presentationml.slideLayout+xml"/>
  <Override PartName="/ppt/slideLayouts/slideLayout584.xml" ContentType="application/vnd.openxmlformats-officedocument.presentationml.slideLayout+xml"/>
  <Override PartName="/ppt/slideLayouts/slideLayout868.xml" ContentType="application/vnd.openxmlformats-officedocument.presentationml.slideLayout+xml"/>
  <Override PartName="/ppt/slideLayouts/slideLayout931.xml" ContentType="application/vnd.openxmlformats-officedocument.presentationml.slideLayout+xml"/>
  <Override PartName="/ppt/slideLayouts/slideLayout1087.xml" ContentType="application/vnd.openxmlformats-officedocument.presentationml.slideLayout+xml"/>
  <Override PartName="/ppt/slideLayouts/slideLayout1103.xml" ContentType="application/vnd.openxmlformats-officedocument.presentationml.slideLayout+xml"/>
  <Override PartName="/ppt/slideLayouts/slideLayout231.xml" ContentType="application/vnd.openxmlformats-officedocument.presentationml.slideLayout+xml"/>
  <Override PartName="/ppt/theme/theme13.xml" ContentType="application/vnd.openxmlformats-officedocument.theme+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slideLayouts/slideLayout723.xml" ContentType="application/vnd.openxmlformats-officedocument.presentationml.slideLayout+xml"/>
  <Override PartName="/ppt/slideLayouts/slideLayout770.xml" ContentType="application/vnd.openxmlformats-officedocument.presentationml.slideLayout+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slideLayouts/slideLayout499.xml" ContentType="application/vnd.openxmlformats-officedocument.presentationml.slideLayout+xml"/>
  <Override PartName="/ppt/slideLayouts/slideLayout515.xml" ContentType="application/vnd.openxmlformats-officedocument.presentationml.slideLayout+xml"/>
  <Override PartName="/ppt/slideLayouts/slideLayout562.xml" ContentType="application/vnd.openxmlformats-officedocument.presentationml.slideLayout+xml"/>
  <Override PartName="/ppt/slideLayouts/slideLayout701.xml" ContentType="application/vnd.openxmlformats-officedocument.presentationml.slideLayout+xml"/>
  <Override PartName="/ppt/slideLayouts/slideLayout846.xml" ContentType="application/vnd.openxmlformats-officedocument.presentationml.slideLayout+xml"/>
  <Override PartName="/ppt/slideLayouts/slideLayout893.xml" ContentType="application/vnd.openxmlformats-officedocument.presentationml.slideLayout+xml"/>
  <Override PartName="/ppt/slideLayouts/slideLayout1018.xml" ContentType="application/vnd.openxmlformats-officedocument.presentationml.slideLayout+xml"/>
  <Override PartName="/ppt/slideLayouts/slideLayout1065.xml" ContentType="application/vnd.openxmlformats-officedocument.presentationml.slideLayout+xml"/>
  <Override PartName="/ppt/slides/slide47.xml" ContentType="application/vnd.openxmlformats-officedocument.presentationml.slide+xml"/>
  <Override PartName="/ppt/theme/theme5.xml" ContentType="application/vnd.openxmlformats-officedocument.theme+xml"/>
  <Override PartName="/ppt/slideLayouts/slideLayout354.xml" ContentType="application/vnd.openxmlformats-officedocument.presentationml.slideLayout+xml"/>
  <Override PartName="/ppt/slideLayouts/slideLayout540.xml" ContentType="application/vnd.openxmlformats-officedocument.presentationml.slideLayout+xml"/>
  <Override PartName="/ppt/slideLayouts/slideLayout685.xml" ContentType="application/vnd.openxmlformats-officedocument.presentationml.slideLayout+xml"/>
  <Override PartName="/ppt/slideLayouts/slideLayout871.xml" ContentType="application/vnd.openxmlformats-officedocument.presentationml.slideLayout+xml"/>
  <Override PartName="/ppt/slideLayouts/slideLayout46.xml" ContentType="application/vnd.openxmlformats-officedocument.presentationml.slideLayout+xml"/>
  <Override PartName="/ppt/slideLayouts/slideLayout193.xml" ContentType="application/vnd.openxmlformats-officedocument.presentationml.slideLayout+xml"/>
  <Override PartName="/ppt/slideLayouts/slideLayout616.xml" ContentType="application/vnd.openxmlformats-officedocument.presentationml.slideLayout+xml"/>
  <Override PartName="/ppt/slideLayouts/slideLayout947.xml" ContentType="application/vnd.openxmlformats-officedocument.presentationml.slideLayout+xml"/>
  <Override PartName="/ppt/slideLayouts/slideLayout1090.xml" ContentType="application/vnd.openxmlformats-officedocument.presentationml.slideLayout+xml"/>
  <Override PartName="/ppt/slides/slide72.xml" ContentType="application/vnd.openxmlformats-officedocument.presentationml.slide+xml"/>
  <Override PartName="/ppt/slideLayouts/slideLayout124.xml" ContentType="application/vnd.openxmlformats-officedocument.presentationml.slideLayout+xml"/>
  <Override PartName="/ppt/slideLayouts/slideLayout269.xml" ContentType="application/vnd.openxmlformats-officedocument.presentationml.slideLayout+xml"/>
  <Override PartName="/ppt/slideLayouts/slideLayout455.xml" ContentType="application/vnd.openxmlformats-officedocument.presentationml.slideLayout+xml"/>
  <Override PartName="/ppt/slideLayouts/slideLayout786.xml" ContentType="application/vnd.openxmlformats-officedocument.presentationml.slideLayout+xml"/>
  <Override PartName="/ppt/slideLayouts/slideLayout802.xml" ContentType="application/vnd.openxmlformats-officedocument.presentationml.slideLayout+xml"/>
  <Override PartName="/ppt/slideLayouts/slideLayout1021.xml" ContentType="application/vnd.openxmlformats-officedocument.presentationml.slideLayout+xml"/>
  <Override PartName="/ppt/slideLayouts/slideLayout71.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slideLayouts/slideLayout641.xml" ContentType="application/vnd.openxmlformats-officedocument.presentationml.slideLayout+xml"/>
  <Override PartName="/ppt/theme/theme29.xml" ContentType="application/vnd.openxmlformats-officedocument.theme+xml"/>
  <Override PartName="/ppt/slideLayouts/slideLayout972.xml" ContentType="application/vnd.openxmlformats-officedocument.presentationml.slideLayout+xml"/>
  <Override PartName="/ppt/slideMasters/slideMaster33.xml" ContentType="application/vnd.openxmlformats-officedocument.presentationml.slideMaster+xml"/>
  <Override PartName="/ppt/slideLayouts/slideLayout480.xml" ContentType="application/vnd.openxmlformats-officedocument.presentationml.slideLayout+xml"/>
  <Override PartName="/ppt/slideLayouts/slideLayout717.xml" ContentType="application/vnd.openxmlformats-officedocument.presentationml.slideLayout+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slideLayouts/slideLayout411.xml" ContentType="application/vnd.openxmlformats-officedocument.presentationml.slideLayout+xml"/>
  <Override PartName="/ppt/slideLayouts/slideLayout556.xml" ContentType="application/vnd.openxmlformats-officedocument.presentationml.slideLayout+xml"/>
  <Override PartName="/ppt/slideLayouts/slideLayout887.xml" ContentType="application/vnd.openxmlformats-officedocument.presentationml.slideLayout+xml"/>
  <Override PartName="/ppt/slideLayouts/slideLayout903.xml" ContentType="application/vnd.openxmlformats-officedocument.presentationml.slideLayout+xml"/>
  <Override PartName="/ppt/slideLayouts/slideLayout1122.xml" ContentType="application/vnd.openxmlformats-officedocument.presentationml.slideLayout+xml"/>
  <Override PartName="/ppt/slideLayouts/slideLayout250.xml" ContentType="application/vnd.openxmlformats-officedocument.presentationml.slideLayout+xml"/>
  <Override PartName="/ppt/slideLayouts/slideLayout395.xml" ContentType="application/vnd.openxmlformats-officedocument.presentationml.slideLayout+xml"/>
  <Override PartName="/ppt/slideLayouts/slideLayout742.xml" ContentType="application/vnd.openxmlformats-officedocument.presentationml.slideLayout+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326.xml" ContentType="application/vnd.openxmlformats-officedocument.presentationml.slideLayout+xml"/>
  <Override PartName="/ppt/slideLayouts/slideLayout581.xml" ContentType="application/vnd.openxmlformats-officedocument.presentationml.slideLayout+xml"/>
  <Override PartName="/ppt/slideLayouts/slideLayout818.xml" ContentType="application/vnd.openxmlformats-officedocument.presentationml.slideLayout+xml"/>
  <Override PartName="/ppt/slideLayouts/slideLayout1037.xml" ContentType="application/vnd.openxmlformats-officedocument.presentationml.slideLayout+xml"/>
  <Override PartName="/ppt/slides/slide19.xml" ContentType="application/vnd.openxmlformats-officedocument.presentationml.slide+xml"/>
  <Override PartName="/ppt/slideLayouts/slideLayout165.xml" ContentType="application/vnd.openxmlformats-officedocument.presentationml.slideLayout+xml"/>
  <Override PartName="/ppt/slideLayouts/slideLayout512.xml" ContentType="application/vnd.openxmlformats-officedocument.presentationml.slideLayout+xml"/>
  <Override PartName="/ppt/slideLayouts/slideLayout657.xml" ContentType="application/vnd.openxmlformats-officedocument.presentationml.slideLayout+xml"/>
  <Override PartName="/ppt/slideLayouts/slideLayout843.xml" ContentType="application/vnd.openxmlformats-officedocument.presentationml.slideLayout+xml"/>
  <Override PartName="/ppt/slideLayouts/slideLayout988.xml" ContentType="application/vnd.openxmlformats-officedocument.presentationml.slideLayout+xml"/>
  <Override PartName="/ppt/slideLayouts/slideLayout1062.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351.xml" ContentType="application/vnd.openxmlformats-officedocument.presentationml.slideLayout+xml"/>
  <Override PartName="/ppt/slideLayouts/slideLayout496.xml" ContentType="application/vnd.openxmlformats-officedocument.presentationml.slideLayout+xml"/>
  <Override PartName="/ppt/slideLayouts/slideLayout682.xml" ContentType="application/vnd.openxmlformats-officedocument.presentationml.slideLayout+xml"/>
  <Override PartName="/ppt/slideLayouts/slideLayout919.xml" ContentType="application/vnd.openxmlformats-officedocument.presentationml.slideLayout+xml"/>
  <Override PartName="/ppt/slides/slide44.xml" ContentType="application/vnd.openxmlformats-officedocument.presentationml.slide+xml"/>
  <Override PartName="/ppt/slideLayouts/slideLayout43.xml" ContentType="application/vnd.openxmlformats-officedocument.presentationml.slideLayout+xml"/>
  <Default Extension="emf" ContentType="image/x-emf"/>
  <Override PartName="/ppt/slideLayouts/slideLayout190.xml" ContentType="application/vnd.openxmlformats-officedocument.presentationml.slideLayout+xml"/>
  <Override PartName="/ppt/slideLayouts/slideLayout427.xml" ContentType="application/vnd.openxmlformats-officedocument.presentationml.slideLayout+xml"/>
  <Override PartName="/ppt/slideLayouts/slideLayout758.xml" ContentType="application/vnd.openxmlformats-officedocument.presentationml.slideLayout+xml"/>
  <Override PartName="/ppt/slideLayouts/slideLayout266.xml" ContentType="application/vnd.openxmlformats-officedocument.presentationml.slideLayout+xml"/>
  <Override PartName="/ppt/slideLayouts/slideLayout597.xml" ContentType="application/vnd.openxmlformats-officedocument.presentationml.slideLayout+xml"/>
  <Override PartName="/ppt/slideLayouts/slideLayout613.xml" ContentType="application/vnd.openxmlformats-officedocument.presentationml.slideLayout+xml"/>
  <Override PartName="/ppt/slideLayouts/slideLayout944.xml" ContentType="application/vnd.openxmlformats-officedocument.presentationml.slideLayout+xml"/>
  <Override PartName="/ppt/slideLayouts/slideLayout121.xml" ContentType="application/vnd.openxmlformats-officedocument.presentationml.slideLayout+xml"/>
  <Override PartName="/ppt/slideLayouts/slideLayout452.xml" ContentType="application/vnd.openxmlformats-officedocument.presentationml.slideLayout+xml"/>
  <Override PartName="/ppt/theme/theme26.xml" ContentType="application/vnd.openxmlformats-officedocument.theme+xml"/>
  <Override PartName="/ppt/slideLayouts/slideLayout783.xml" ContentType="application/vnd.openxmlformats-officedocument.presentationml.slideLayout+xml"/>
  <Override PartName="/ppt/slideMasters/slideMaster30.xml" ContentType="application/vnd.openxmlformats-officedocument.presentationml.slideMaster+xml"/>
  <Override PartName="/ppt/slideLayouts/slideLayout291.xml" ContentType="application/vnd.openxmlformats-officedocument.presentationml.slideLayout+xml"/>
  <Override PartName="/ppt/slideLayouts/slideLayout528.xml" ContentType="application/vnd.openxmlformats-officedocument.presentationml.slideLayout+xml"/>
  <Override PartName="/ppt/slideLayouts/slideLayout714.xml" ContentType="application/vnd.openxmlformats-officedocument.presentationml.slideLayout+xml"/>
  <Override PartName="/ppt/slideLayouts/slideLayout859.xml" ContentType="application/vnd.openxmlformats-officedocument.presentationml.slideLayout+xml"/>
  <Override PartName="/ppt/slideLayouts/slideLayout1078.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Layouts/slideLayout553.xml" ContentType="application/vnd.openxmlformats-officedocument.presentationml.slideLayout+xml"/>
  <Override PartName="/ppt/slideLayouts/slideLayout698.xml" ContentType="application/vnd.openxmlformats-officedocument.presentationml.slideLayout+xml"/>
  <Override PartName="/ppt/slideLayouts/slideLayout900.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392.xml" ContentType="application/vnd.openxmlformats-officedocument.presentationml.slideLayout+xml"/>
  <Override PartName="/ppt/slideLayouts/slideLayout884.xml" ContentType="application/vnd.openxmlformats-officedocument.presentationml.slideLayout+xml"/>
  <Override PartName="/ppt/slideLayouts/slideLayout1009.xml" ContentType="application/vnd.openxmlformats-officedocument.presentationml.slideLayout+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629.xml" ContentType="application/vnd.openxmlformats-officedocument.presentationml.slideLayout+xml"/>
  <Override PartName="/ppt/slideLayouts/slideLayout815.xml" ContentType="application/vnd.openxmlformats-officedocument.presentationml.slideLayout+xml"/>
  <Override PartName="/ppt/slideLayouts/slideLayout1034.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468.xml" ContentType="application/vnd.openxmlformats-officedocument.presentationml.slideLayout+xml"/>
  <Override PartName="/ppt/slideLayouts/slideLayout654.xml" ContentType="application/vnd.openxmlformats-officedocument.presentationml.slideLayout+xml"/>
  <Override PartName="/ppt/slideLayouts/slideLayout799.xml" ContentType="application/vnd.openxmlformats-officedocument.presentationml.slideLayout+xml"/>
  <Override PartName="/ppt/slideLayouts/slideLayout985.xml" ContentType="application/vnd.openxmlformats-officedocument.presentationml.slideLayout+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162.xml" ContentType="application/vnd.openxmlformats-officedocument.presentationml.slideLayout+xml"/>
  <Override PartName="/ppt/slideLayouts/slideLayout493.xml" ContentType="application/vnd.openxmlformats-officedocument.presentationml.slideLayout+xml"/>
  <Override PartName="/ppt/slideLayouts/slideLayout840.xml" ContentType="application/vnd.openxmlformats-officedocument.presentationml.slideLayout+xml"/>
  <Override PartName="/ppt/slides/slide41.xml" ContentType="application/vnd.openxmlformats-officedocument.presentationml.slide+xml"/>
  <Override PartName="/ppt/slideLayouts/slideLayout238.xml" ContentType="application/vnd.openxmlformats-officedocument.presentationml.slideLayout+xml"/>
  <Override PartName="/ppt/slideLayouts/slideLayout569.xml" ContentType="application/vnd.openxmlformats-officedocument.presentationml.slideLayout+xml"/>
  <Override PartName="/ppt/slideLayouts/slideLayout916.xml" ContentType="application/vnd.openxmlformats-officedocument.presentationml.slideLayout+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610.xml" ContentType="application/vnd.openxmlformats-officedocument.presentationml.slideLayout+xml"/>
  <Override PartName="/ppt/slideLayouts/slideLayout755.xml" ContentType="application/vnd.openxmlformats-officedocument.presentationml.slideLayout+xml"/>
  <Override PartName="/ppt/slideLayouts/slideLayout941.xml" ContentType="application/vnd.openxmlformats-officedocument.presentationml.slideLayout+xml"/>
  <Override PartName="/ppt/slideLayouts/slideLayout263.xml" ContentType="application/vnd.openxmlformats-officedocument.presentationml.slideLayout+xml"/>
  <Override PartName="/ppt/slideLayouts/slideLayout594.xml" ContentType="application/vnd.openxmlformats-officedocument.presentationml.slideLayout+xml"/>
  <Override PartName="/ppt/theme/theme23.xml" ContentType="application/vnd.openxmlformats-officedocument.theme+xml"/>
  <Override PartName="/ppt/slideLayouts/slideLayout780.xml" ContentType="application/vnd.openxmlformats-officedocument.presentationml.slideLayout+xml"/>
  <Override PartName="/ppt/slideLayouts/slideLayout339.xml" ContentType="application/vnd.openxmlformats-officedocument.presentationml.slideLayout+xml"/>
  <Override PartName="/ppt/slideLayouts/slideLayout525.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178.xml" ContentType="application/vnd.openxmlformats-officedocument.presentationml.slideLayout+xml"/>
  <Override PartName="/ppt/slideLayouts/slideLayout364.xml" ContentType="application/vnd.openxmlformats-officedocument.presentationml.slideLayout+xml"/>
  <Override PartName="/ppt/slideLayouts/slideLayout695.xml" ContentType="application/vnd.openxmlformats-officedocument.presentationml.slideLayout+xml"/>
  <Override PartName="/ppt/slideLayouts/slideLayout711.xml" ContentType="application/vnd.openxmlformats-officedocument.presentationml.slideLayout+xml"/>
  <Override PartName="/ppt/slideLayouts/slideLayout856.xml" ContentType="application/vnd.openxmlformats-officedocument.presentationml.slideLayout+xml"/>
  <Override PartName="/ppt/slideLayouts/slideLayout1075.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Layouts/slideLayout550.xml" ContentType="application/vnd.openxmlformats-officedocument.presentationml.slideLayout+xml"/>
  <Override PartName="/ppt/slideLayouts/slideLayout881.xml" ContentType="application/vnd.openxmlformats-officedocument.presentationml.slideLayout+xml"/>
  <Override PartName="/ppt/slideLayouts/slideLayout1006.xml" ContentType="application/vnd.openxmlformats-officedocument.presentationml.slideLayout+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626.xml" ContentType="application/vnd.openxmlformats-officedocument.presentationml.slideLayout+xml"/>
  <Override PartName="/ppt/slideLayouts/slideLayout957.xml" ContentType="application/vnd.openxmlformats-officedocument.presentationml.slideLayout+xml"/>
  <Override PartName="/ppt/slideMasters/slideMaster18.xml" ContentType="application/vnd.openxmlformats-officedocument.presentationml.slideMaster+xml"/>
  <Override PartName="/ppt/slides/slide82.xml" ContentType="application/vnd.openxmlformats-officedocument.presentationml.slide+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320.xml" ContentType="application/vnd.openxmlformats-officedocument.presentationml.slideLayout+xml"/>
  <Override PartName="/ppt/slideLayouts/slideLayout465.xml" ContentType="application/vnd.openxmlformats-officedocument.presentationml.slideLayout+xml"/>
  <Override PartName="/ppt/slideLayouts/slideLayout796.xml" ContentType="application/vnd.openxmlformats-officedocument.presentationml.slideLayout+xml"/>
  <Override PartName="/ppt/slideLayouts/slideLayout812.xml" ContentType="application/vnd.openxmlformats-officedocument.presentationml.slideLayout+xml"/>
  <Override PartName="/ppt/slideLayouts/slideLayout1031.xml" ContentType="application/vnd.openxmlformats-officedocument.presentationml.slideLayout+xml"/>
  <Override PartName="/ppt/theme/theme39.xml" ContentType="application/vnd.openxmlformats-officedocument.theme+xml"/>
  <Override PartName="/ppt/slides/slide13.xml" ContentType="application/vnd.openxmlformats-officedocument.presentationml.slide+xml"/>
  <Override PartName="/ppt/slideLayouts/slideLayout651.xml" ContentType="application/vnd.openxmlformats-officedocument.presentationml.slideLayout+xml"/>
  <Override PartName="/ppt/slideLayouts/slideLayout982.xml" ContentType="application/vnd.openxmlformats-officedocument.presentationml.slideLayout+xml"/>
  <Override PartName="/ppt/slideLayouts/slideLayout1107.xml" ContentType="application/vnd.openxmlformats-officedocument.presentationml.slideLayout+xml"/>
  <Override PartName="/ppt/slideLayouts/slideLayout12.xml" ContentType="application/vnd.openxmlformats-officedocument.presentationml.slideLayout+xml"/>
  <Override PartName="/ppt/slideLayouts/slideLayout235.xml" ContentType="application/vnd.openxmlformats-officedocument.presentationml.slideLayout+xml"/>
  <Override PartName="/ppt/slideLayouts/slideLayout490.xml" ContentType="application/vnd.openxmlformats-officedocument.presentationml.slideLayout+xml"/>
  <Override PartName="/ppt/slideLayouts/slideLayout727.xml" ContentType="application/vnd.openxmlformats-officedocument.presentationml.slideLayout+xml"/>
  <Override PartName="/ppt/slideLayouts/slideLayout913.xml" ContentType="application/vnd.openxmlformats-officedocument.presentationml.slideLayout+xml"/>
  <Override PartName="/ppt/slideLayouts/slideLayout421.xml" ContentType="application/vnd.openxmlformats-officedocument.presentationml.slideLayout+xml"/>
  <Override PartName="/ppt/slideLayouts/slideLayout566.xml" ContentType="application/vnd.openxmlformats-officedocument.presentationml.slideLayout+xml"/>
  <Override PartName="/ppt/slideLayouts/slideLayout752.xml" ContentType="application/vnd.openxmlformats-officedocument.presentationml.slideLayout+xml"/>
  <Override PartName="/ppt/slideLayouts/slideLayout897.xml" ContentType="application/vnd.openxmlformats-officedocument.presentationml.slideLayout+xml"/>
  <Override PartName="/ppt/slides/slide98.xml" ContentType="application/vnd.openxmlformats-officedocument.presentationml.slide+xml"/>
  <Override PartName="/ppt/slideLayouts/slideLayout260.xml" ContentType="application/vnd.openxmlformats-officedocument.presentationml.slideLayout+xml"/>
  <Override PartName="/ppt/slideLayouts/slideLayout591.xml" ContentType="application/vnd.openxmlformats-officedocument.presentationml.slideLayout+xml"/>
  <Override PartName="/ppt/slideLayouts/slideLayout828.xml" ContentType="application/vnd.openxmlformats-officedocument.presentationml.slideLayout+xml"/>
  <Override PartName="/ppt/slideLayouts/slideLayout97.xml" ContentType="application/vnd.openxmlformats-officedocument.presentationml.slideLayout+xml"/>
  <Override PartName="/ppt/slideLayouts/slideLayout336.xml" ContentType="application/vnd.openxmlformats-officedocument.presentationml.slideLayout+xml"/>
  <Override PartName="/ppt/theme/theme20.xml" ContentType="application/vnd.openxmlformats-officedocument.theme+xml"/>
  <Override PartName="/ppt/slideLayouts/slideLayout667.xml" ContentType="application/vnd.openxmlformats-officedocument.presentationml.slideLayout+xml"/>
  <Override PartName="/ppt/slideLayouts/slideLayout1047.xml" ContentType="application/vnd.openxmlformats-officedocument.presentationml.slideLayout+xml"/>
  <Override PartName="/ppt/slides/slide29.xml" ContentType="application/vnd.openxmlformats-officedocument.presentationml.slide+xml"/>
  <Override PartName="/ppt/slideLayouts/slideLayout175.xml" ContentType="application/vnd.openxmlformats-officedocument.presentationml.slideLayout+xml"/>
  <Override PartName="/ppt/slideLayouts/slideLayout522.xml" ContentType="application/vnd.openxmlformats-officedocument.presentationml.slideLayout+xml"/>
  <Override PartName="/ppt/slideLayouts/slideLayout853.xml" ContentType="application/vnd.openxmlformats-officedocument.presentationml.slideLayout+xml"/>
  <Override PartName="/ppt/slideLayouts/slideLayout998.xml" ContentType="application/vnd.openxmlformats-officedocument.presentationml.slideLayout+xml"/>
  <Override PartName="/ppt/slideLayouts/slideLayout1072.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361.xml" ContentType="application/vnd.openxmlformats-officedocument.presentationml.slideLayout+xml"/>
  <Override PartName="/ppt/slideLayouts/slideLayout692.xml" ContentType="application/vnd.openxmlformats-officedocument.presentationml.slideLayout+xml"/>
  <Override PartName="/ppt/slideLayouts/slideLayout929.xml" ContentType="application/vnd.openxmlformats-officedocument.presentationml.slideLayout+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437.xml" ContentType="application/vnd.openxmlformats-officedocument.presentationml.slideLayout+xml"/>
  <Override PartName="/ppt/slideLayouts/slideLayout623.xml" ContentType="application/vnd.openxmlformats-officedocument.presentationml.slideLayout+xml"/>
  <Override PartName="/ppt/slideLayouts/slideLayout768.xml" ContentType="application/vnd.openxmlformats-officedocument.presentationml.slideLayout+xml"/>
  <Override PartName="/ppt/slideLayouts/slideLayout1003.xml" ContentType="application/vnd.openxmlformats-officedocument.presentationml.slideLayout+xml"/>
  <Override PartName="/ppt/slideLayouts/slideLayout131.xml" ContentType="application/vnd.openxmlformats-officedocument.presentationml.slideLayout+xml"/>
  <Override PartName="/ppt/slideLayouts/slideLayout276.xml" ContentType="application/vnd.openxmlformats-officedocument.presentationml.slideLayout+xml"/>
  <Override PartName="/ppt/slideLayouts/slideLayout462.xml" ContentType="application/vnd.openxmlformats-officedocument.presentationml.slideLayout+xml"/>
  <Override PartName="/ppt/slideLayouts/slideLayout954.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207.xml" ContentType="application/vnd.openxmlformats-officedocument.presentationml.slideLayout+xml"/>
  <Override PartName="/ppt/slideLayouts/slideLayout793.xml" ContentType="application/vnd.openxmlformats-officedocument.presentationml.slideLayout+xml"/>
  <Override PartName="/ppt/theme/theme36.xml" ContentType="application/vnd.openxmlformats-officedocument.theme+xml"/>
  <Override PartName="/ppt/slideLayouts/slideLayout1104.xml" ContentType="application/vnd.openxmlformats-officedocument.presentationml.slideLayout+xml"/>
  <Override PartName="/ppt/slideMasters/slideMaster40.xml" ContentType="application/vnd.openxmlformats-officedocument.presentationml.slideMaster+xml"/>
  <Override PartName="/ppt/slideLayouts/slideLayout538.xml" ContentType="application/vnd.openxmlformats-officedocument.presentationml.slideLayout+xml"/>
  <Override PartName="/ppt/slideLayouts/slideLayout724.xml" ContentType="application/vnd.openxmlformats-officedocument.presentationml.slideLayout+xml"/>
  <Override PartName="/ppt/slideLayouts/slideLayout869.xml" ContentType="application/vnd.openxmlformats-officedocument.presentationml.slideLayout+xml"/>
  <Override PartName="/ppt/slideLayouts/slideLayout1088.xml" ContentType="application/vnd.openxmlformats-officedocument.presentationml.slideLayout+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Layouts/slideLayout563.xml" ContentType="application/vnd.openxmlformats-officedocument.presentationml.slideLayout+xml"/>
  <Override PartName="/ppt/slideLayouts/slideLayout894.xml" ContentType="application/vnd.openxmlformats-officedocument.presentationml.slideLayout+xml"/>
  <Override PartName="/ppt/slideLayouts/slideLayout910.xml" ContentType="application/vnd.openxmlformats-officedocument.presentationml.slideLayout+xml"/>
  <Override PartName="/ppt/slideLayouts/slideLayout1019.xml" ContentType="application/vnd.openxmlformats-officedocument.presentationml.slideLayout+xml"/>
  <Override PartName="/ppt/slideLayouts/slideLayout69.xml" ContentType="application/vnd.openxmlformats-officedocument.presentationml.slideLayout+xml"/>
  <Override PartName="/ppt/slideLayouts/slideLayout308.xml" ContentType="application/vnd.openxmlformats-officedocument.presentationml.slideLayout+xml"/>
  <Override PartName="/ppt/slideLayouts/slideLayout639.xml" ContentType="application/vnd.openxmlformats-officedocument.presentationml.slideLayout+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478.xml" ContentType="application/vnd.openxmlformats-officedocument.presentationml.slideLayout+xml"/>
  <Override PartName="/ppt/slideLayouts/slideLayout825.xml" ContentType="application/vnd.openxmlformats-officedocument.presentationml.slideLayout+xml"/>
  <Override PartName="/ppt/slideLayouts/slideLayout1044.xml" ContentType="application/vnd.openxmlformats-officedocument.presentationml.slideLayout+xml"/>
  <Override PartName="/ppt/slides/slide26.xml" ContentType="application/vnd.openxmlformats-officedocument.presentationml.slide+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664.xml" ContentType="application/vnd.openxmlformats-officedocument.presentationml.slideLayout+xml"/>
  <Override PartName="/ppt/slideLayouts/slideLayout850.xml" ContentType="application/vnd.openxmlformats-officedocument.presentationml.slideLayout+xml"/>
  <Override PartName="/ppt/slideLayouts/slideLayout995.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172.xml" ContentType="application/vnd.openxmlformats-officedocument.presentationml.slideLayout+xml"/>
  <Override PartName="/ppt/slideLayouts/slideLayout409.xml" ContentType="application/vnd.openxmlformats-officedocument.presentationml.slideLayout+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248.xml" ContentType="application/vnd.openxmlformats-officedocument.presentationml.slideLayout+xml"/>
  <Override PartName="/ppt/slideLayouts/slideLayout434.xml" ContentType="application/vnd.openxmlformats-officedocument.presentationml.slideLayout+xml"/>
  <Override PartName="/ppt/slideLayouts/slideLayout579.xml" ContentType="application/vnd.openxmlformats-officedocument.presentationml.slideLayout+xml"/>
  <Override PartName="/ppt/slideLayouts/slideLayout926.xml" ContentType="application/vnd.openxmlformats-officedocument.presentationml.slideLayout+xml"/>
  <Override PartName="/ppt/slideLayouts/slideLayout1000.xml" ContentType="application/vnd.openxmlformats-officedocument.presentationml.slideLayout+xml"/>
  <Override PartName="/ppt/slideLayouts/slideLayout50.xml" ContentType="application/vnd.openxmlformats-officedocument.presentationml.slideLayout+xml"/>
  <Override PartName="/ppt/slideLayouts/slideLayout273.xml" ContentType="application/vnd.openxmlformats-officedocument.presentationml.slideLayout+xml"/>
  <Override PartName="/ppt/slideLayouts/slideLayout620.xml" ContentType="application/vnd.openxmlformats-officedocument.presentationml.slideLayout+xml"/>
  <Override PartName="/ppt/slideLayouts/slideLayout765.xml" ContentType="application/vnd.openxmlformats-officedocument.presentationml.slideLayout+xml"/>
  <Override PartName="/ppt/slideLayouts/slideLayout951.xml" ContentType="application/vnd.openxmlformats-officedocument.presentationml.slideLayout+xml"/>
  <Override PartName="/ppt/slideMasters/slideMaster12.xml" ContentType="application/vnd.openxmlformats-officedocument.presentationml.slideMaster+xml"/>
  <Override PartName="/ppt/slideLayouts/slideLayout349.xml" ContentType="application/vnd.openxmlformats-officedocument.presentationml.slideLayout+xml"/>
  <Override PartName="/ppt/slideLayouts/slideLayout790.xml" ContentType="application/vnd.openxmlformats-officedocument.presentationml.slideLayout+xml"/>
  <Override PartName="/ppt/theme/theme33.xml" ContentType="application/vnd.openxmlformats-officedocument.theme+xml"/>
  <Override PartName="/ppt/notesSlides/notesSlide8.xml" ContentType="application/vnd.openxmlformats-officedocument.presentationml.notes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535.xml" ContentType="application/vnd.openxmlformats-officedocument.presentationml.slideLayout+xml"/>
  <Override PartName="/ppt/slideLayouts/slideLayout866.xml" ContentType="application/vnd.openxmlformats-officedocument.presentationml.slideLayout+xml"/>
  <Override PartName="/ppt/slideLayouts/slideLayout1085.xml" ContentType="application/vnd.openxmlformats-officedocument.presentationml.slideLayout+xml"/>
  <Override PartName="/ppt/slideLayouts/slideLayout1101.xml" ContentType="application/vnd.openxmlformats-officedocument.presentationml.slideLayout+xml"/>
  <Override PartName="/ppt/handoutMasters/handoutMaster1.xml" ContentType="application/vnd.openxmlformats-officedocument.presentationml.handoutMaster+xml"/>
  <Override PartName="/ppt/slideLayouts/slideLayout374.xml" ContentType="application/vnd.openxmlformats-officedocument.presentationml.slideLayout+xml"/>
  <Override PartName="/ppt/slideLayouts/slideLayout721.xml" ContentType="application/vnd.openxmlformats-officedocument.presentationml.slideLayout+xml"/>
  <Override PartName="/ppt/slides/slide67.xml" ContentType="application/vnd.openxmlformats-officedocument.presentationml.slide+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560.xml" ContentType="application/vnd.openxmlformats-officedocument.presentationml.slideLayout+xml"/>
  <Override PartName="/ppt/slideLayouts/slideLayout891.xml" ContentType="application/vnd.openxmlformats-officedocument.presentationml.slideLayout+xml"/>
  <Override PartName="/ppt/slideLayouts/slideLayout1016.xml" ContentType="application/vnd.openxmlformats-officedocument.presentationml.slideLayout+xml"/>
  <Override PartName="/ppt/slides/slide92.xml" ContentType="application/vnd.openxmlformats-officedocument.presentationml.slid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636.xml" ContentType="application/vnd.openxmlformats-officedocument.presentationml.slideLayout+xml"/>
  <Override PartName="/ppt/slideLayouts/slideLayout822.xml" ContentType="application/vnd.openxmlformats-officedocument.presentationml.slideLayout+xml"/>
  <Override PartName="/ppt/slideLayouts/slideLayout967.xml" ContentType="application/vnd.openxmlformats-officedocument.presentationml.slideLayout+xml"/>
  <Override PartName="/ppt/slideLayouts/slideLayout1041.xml" ContentType="application/vnd.openxmlformats-officedocument.presentationml.slideLayout+xml"/>
  <Override PartName="/ppt/slideMasters/slideMaster28.xml" ContentType="application/vnd.openxmlformats-officedocument.presentationml.slideMaster+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330.xml" ContentType="application/vnd.openxmlformats-officedocument.presentationml.slideLayout+xml"/>
  <Override PartName="/ppt/slideLayouts/slideLayout475.xml" ContentType="application/vnd.openxmlformats-officedocument.presentationml.slideLayout+xml"/>
  <Override PartName="/ppt/slideLayouts/slideLayout661.xml" ContentType="application/vnd.openxmlformats-officedocument.presentationml.slideLayout+xml"/>
  <Override PartName="/ppt/slideLayouts/slideLayout992.xml" ContentType="application/vnd.openxmlformats-officedocument.presentationml.slideLayout+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406.xml" ContentType="application/vnd.openxmlformats-officedocument.presentationml.slideLayout+xml"/>
  <Override PartName="/ppt/slideLayouts/slideLayout737.xml" ContentType="application/vnd.openxmlformats-officedocument.presentationml.slideLayout+xml"/>
  <Override PartName="/ppt/slideLayouts/slideLayout1117.xml" ContentType="application/vnd.openxmlformats-officedocument.presentationml.slideLayout+xml"/>
  <Override PartName="/ppt/slideLayouts/slideLayout245.xml" ContentType="application/vnd.openxmlformats-officedocument.presentationml.slideLayout+xml"/>
  <Override PartName="/ppt/slideLayouts/slideLayout576.xml" ContentType="application/vnd.openxmlformats-officedocument.presentationml.slideLayout+xml"/>
  <Override PartName="/ppt/slideLayouts/slideLayout923.xml" ContentType="application/vnd.openxmlformats-officedocument.presentationml.slideLayout+xml"/>
  <Override PartName="/ppt/slideLayouts/slideLayout100.xml" ContentType="application/vnd.openxmlformats-officedocument.presentationml.slideLayout+xml"/>
  <Override PartName="/ppt/slideLayouts/slideLayout431.xml" ContentType="application/vnd.openxmlformats-officedocument.presentationml.slideLayout+xml"/>
  <Override PartName="/ppt/slideLayouts/slideLayout762.xml" ContentType="application/vnd.openxmlformats-officedocument.presentationml.slideLayout+xml"/>
  <Override PartName="/ppt/slideLayouts/slideLayout270.xml" ContentType="application/vnd.openxmlformats-officedocument.presentationml.slideLayout+xml"/>
  <Override PartName="/ppt/slideLayouts/slideLayout507.xml" ContentType="application/vnd.openxmlformats-officedocument.presentationml.slideLayout+xml"/>
  <Override PartName="/ppt/slideLayouts/slideLayout838.xml" ContentType="application/vnd.openxmlformats-officedocument.presentationml.slideLayout+xml"/>
  <Override PartName="/ppt/slideLayouts/slideLayout1057.xml" ContentType="application/vnd.openxmlformats-officedocument.presentationml.slideLayout+xml"/>
  <Override PartName="/ppt/slideLayouts/slideLayout201.xml" ContentType="application/vnd.openxmlformats-officedocument.presentationml.slideLayout+xml"/>
  <Override PartName="/ppt/slideLayouts/slideLayout346.xml" ContentType="application/vnd.openxmlformats-officedocument.presentationml.slideLayout+xml"/>
  <Override PartName="/ppt/slideLayouts/slideLayout532.xml" ContentType="application/vnd.openxmlformats-officedocument.presentationml.slideLayout+xml"/>
  <Override PartName="/ppt/slideLayouts/slideLayout677.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185.xml" ContentType="application/vnd.openxmlformats-officedocument.presentationml.slideLayout+xml"/>
  <Override PartName="/ppt/slideLayouts/slideLayout371.xml" ContentType="application/vnd.openxmlformats-officedocument.presentationml.slideLayout+xml"/>
  <Override PartName="/ppt/slideLayouts/slideLayout863.xml" ContentType="application/vnd.openxmlformats-officedocument.presentationml.slideLayout+xml"/>
  <Override PartName="/ppt/slideLayouts/slideLayout1082.xml" ContentType="application/vnd.openxmlformats-officedocument.presentationml.slideLayout+xml"/>
  <Override PartName="/ppt/slides/slide64.xml" ContentType="application/vnd.openxmlformats-officedocument.presentationml.slide+xml"/>
  <Override PartName="/ppt/slideLayouts/slideLayout116.xml" ContentType="application/vnd.openxmlformats-officedocument.presentationml.slideLayout+xml"/>
  <Override PartName="/ppt/slideLayouts/slideLayout608.xml" ContentType="application/vnd.openxmlformats-officedocument.presentationml.slideLayout+xml"/>
  <Override PartName="/ppt/slideLayouts/slideLayout939.xml" ContentType="application/vnd.openxmlformats-officedocument.presentationml.slideLayout+xml"/>
  <Override PartName="/ppt/slideLayouts/slideLayout1013.xml" ContentType="application/vnd.openxmlformats-officedocument.presentationml.slideLayout+xml"/>
  <Override PartName="/ppt/slideLayouts/slideLayout63.xml" ContentType="application/vnd.openxmlformats-officedocument.presentationml.slideLayout+xml"/>
  <Override PartName="/ppt/slideLayouts/slideLayout302.xml" ContentType="application/vnd.openxmlformats-officedocument.presentationml.slideLayout+xml"/>
  <Override PartName="/ppt/slideLayouts/slideLayout447.xml" ContentType="application/vnd.openxmlformats-officedocument.presentationml.slideLayout+xml"/>
  <Override PartName="/ppt/slideLayouts/slideLayout633.xml" ContentType="application/vnd.openxmlformats-officedocument.presentationml.slideLayout+xml"/>
  <Override PartName="/ppt/slideLayouts/slideLayout778.xml" ContentType="application/vnd.openxmlformats-officedocument.presentationml.slideLayout+xml"/>
  <Override PartName="/ppt/slideLayouts/slideLayout964.xml" ContentType="application/vnd.openxmlformats-officedocument.presentationml.slideLayout+xml"/>
  <Override PartName="/ppt/slideMasters/slideMaster25.xml" ContentType="application/vnd.openxmlformats-officedocument.presentationml.slideMaster+xml"/>
  <Override PartName="/ppt/slideLayouts/slideLayout141.xml" ContentType="application/vnd.openxmlformats-officedocument.presentationml.slideLayout+xml"/>
  <Override PartName="/ppt/slideLayouts/slideLayout286.xml" ContentType="application/vnd.openxmlformats-officedocument.presentationml.slideLayout+xml"/>
  <Override PartName="/ppt/slideLayouts/slideLayout472.xml" ContentType="application/vnd.openxmlformats-officedocument.presentationml.slideLayout+xml"/>
  <Override PartName="/ppt/slideLayouts/slideLayout709.xml" ContentType="application/vnd.openxmlformats-officedocument.presentationml.slideLayout+xml"/>
  <Override PartName="/ppt/slides/slide20.xml" ContentType="application/vnd.openxmlformats-officedocument.presentationml.slide+xml"/>
  <Override PartName="/ppt/slideLayouts/slideLayout217.xml" ContentType="application/vnd.openxmlformats-officedocument.presentationml.slideLayout+xml"/>
  <Override PartName="/ppt/slideLayouts/slideLayout548.xml" ContentType="application/vnd.openxmlformats-officedocument.presentationml.slideLayout+xml"/>
  <Override PartName="/ppt/slideLayouts/slideLayout1114.xml" ContentType="application/vnd.openxmlformats-officedocument.presentationml.slideLayout+xml"/>
  <Override PartName="/ppt/slideLayouts/slideLayout387.xml" ContentType="application/vnd.openxmlformats-officedocument.presentationml.slideLayout+xml"/>
  <Override PartName="/ppt/slideLayouts/slideLayout403.xml" ContentType="application/vnd.openxmlformats-officedocument.presentationml.slideLayout+xml"/>
  <Override PartName="/ppt/slideLayouts/slideLayout734.xml" ContentType="application/vnd.openxmlformats-officedocument.presentationml.slideLayout+xml"/>
  <Override PartName="/ppt/slideLayouts/slideLayout879.xml" ContentType="application/vnd.openxmlformats-officedocument.presentationml.slideLayout+xml"/>
  <Override PartName="/ppt/slideLayouts/slideLayout920.xml" ContentType="application/vnd.openxmlformats-officedocument.presentationml.slideLayout+xml"/>
  <Override PartName="/ppt/slideLayouts/slideLayout1098.xml" ContentType="application/vnd.openxmlformats-officedocument.presentationml.slideLayout+xml"/>
  <Override PartName="/ppt/slideLayouts/slideLayout242.xml" ContentType="application/vnd.openxmlformats-officedocument.presentationml.slideLayout+xml"/>
  <Override PartName="/ppt/slideLayouts/slideLayout573.xml" ContentType="application/vnd.openxmlformats-officedocument.presentationml.slideLayout+xml"/>
  <Override PartName="/ppt/slideLayouts/slideLayout1029.xml" ContentType="application/vnd.openxmlformats-officedocument.presentationml.slideLayout+xml"/>
  <Override PartName="/ppt/slideLayouts/slideLayout79.xml" ContentType="application/vnd.openxmlformats-officedocument.presentationml.slideLayout+xml"/>
  <Override PartName="/ppt/slideLayouts/slideLayout318.xml" ContentType="application/vnd.openxmlformats-officedocument.presentationml.slideLayout+xml"/>
  <Override PartName="/ppt/slideLayouts/slideLayout504.xml" ContentType="application/vnd.openxmlformats-officedocument.presentationml.slideLayout+xml"/>
  <Override PartName="/ppt/slideLayouts/slideLayout649.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488.xml" ContentType="application/vnd.openxmlformats-officedocument.presentationml.slideLayout+xml"/>
  <Override PartName="/ppt/slideLayouts/slideLayout835.xml" ContentType="application/vnd.openxmlformats-officedocument.presentationml.slideLayout+xml"/>
  <Override PartName="/ppt/slideLayouts/slideLayout1054.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82.xml" ContentType="application/vnd.openxmlformats-officedocument.presentationml.slideLayout+xml"/>
  <Override PartName="/ppt/slideLayouts/slideLayout674.xml" ContentType="application/vnd.openxmlformats-officedocument.presentationml.slideLayout+xml"/>
  <Override PartName="/ppt/slideLayouts/slideLayout860.xml" ContentType="application/vnd.openxmlformats-officedocument.presentationml.slideLayout+xml"/>
  <Override PartName="/ppt/slideLayouts/slideLayout35.xml" ContentType="application/vnd.openxmlformats-officedocument.presentationml.slideLayout+xml"/>
  <Override PartName="/ppt/slideLayouts/slideLayout258.xml" ContentType="application/vnd.openxmlformats-officedocument.presentationml.slideLayout+xml"/>
  <Override PartName="/ppt/slideLayouts/slideLayout419.xml" ContentType="application/vnd.openxmlformats-officedocument.presentationml.slideLayout+xml"/>
  <Override PartName="/ppt/slideLayouts/slideLayout605.xml" ContentType="application/vnd.openxmlformats-officedocument.presentationml.slideLayout+xml"/>
  <Override PartName="/ppt/slideLayouts/slideLayout936.xml" ContentType="application/vnd.openxmlformats-officedocument.presentationml.slideLayout+xml"/>
  <Override PartName="/ppt/slides/slide61.xml" ContentType="application/vnd.openxmlformats-officedocument.presentationml.slide+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444.xml" ContentType="application/vnd.openxmlformats-officedocument.presentationml.slideLayout+xml"/>
  <Override PartName="/ppt/theme/theme18.xml" ContentType="application/vnd.openxmlformats-officedocument.theme+xml"/>
  <Override PartName="/ppt/slideLayouts/slideLayout589.xml" ContentType="application/vnd.openxmlformats-officedocument.presentationml.slideLayout+xml"/>
  <Override PartName="/ppt/slideLayouts/slideLayout775.xml" ContentType="application/vnd.openxmlformats-officedocument.presentationml.slideLayout+xml"/>
  <Override PartName="/ppt/slideLayouts/slideLayout1010.xml" ContentType="application/vnd.openxmlformats-officedocument.presentationml.slideLayout+xml"/>
  <Override PartName="/ppt/tableStyles.xml" ContentType="application/vnd.openxmlformats-officedocument.presentationml.tableStyles+xml"/>
  <Override PartName="/ppt/slideLayouts/slideLayout283.xml" ContentType="application/vnd.openxmlformats-officedocument.presentationml.slideLayout+xml"/>
  <Override PartName="/ppt/slideLayouts/slideLayout630.xml" ContentType="application/vnd.openxmlformats-officedocument.presentationml.slideLayout+xml"/>
  <Override PartName="/ppt/slideLayouts/slideLayout961.xml" ContentType="application/vnd.openxmlformats-officedocument.presentationml.slideLayout+xml"/>
  <Override PartName="/ppt/slideMasters/slideMaster22.xml" ContentType="application/vnd.openxmlformats-officedocument.presentationml.slideMaster+xml"/>
  <Override PartName="/ppt/slideLayouts/slideLayout359.xml" ContentType="application/vnd.openxmlformats-officedocument.presentationml.slideLayout+xml"/>
  <Override PartName="/ppt/slideLayouts/slideLayout706.xml" ContentType="application/vnd.openxmlformats-officedocument.presentationml.slideLayout+xml"/>
  <Override PartName="/ppt/slideLayouts/slideLayout1111.xml" ContentType="application/vnd.openxmlformats-officedocument.presentationml.slideLayout+xml"/>
  <Override PartName="/ppt/theme/theme43.xml" ContentType="application/vnd.openxmlformats-officedocument.them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400.xml" ContentType="application/vnd.openxmlformats-officedocument.presentationml.slideLayout+xml"/>
  <Override PartName="/ppt/slideLayouts/slideLayout545.xml" ContentType="application/vnd.openxmlformats-officedocument.presentationml.slideLayout+xml"/>
  <Override PartName="/ppt/slideLayouts/slideLayout731.xml" ContentType="application/vnd.openxmlformats-officedocument.presentationml.slideLayout+xml"/>
  <Override PartName="/ppt/slideLayouts/slideLayout876.xml" ContentType="application/vnd.openxmlformats-officedocument.presentationml.slideLayout+xml"/>
  <Override PartName="/ppt/slideLayouts/slideLayout1095.xml" ContentType="application/vnd.openxmlformats-officedocument.presentationml.slideLayout+xml"/>
  <Override PartName="/ppt/slides/slide77.xml" ContentType="application/vnd.openxmlformats-officedocument.presentationml.slide+xml"/>
  <Override PartName="/ppt/slideLayouts/slideLayout384.xml" ContentType="application/vnd.openxmlformats-officedocument.presentationml.slideLayout+xml"/>
  <Override PartName="/ppt/slideLayouts/slideLayout570.xml" ContentType="application/vnd.openxmlformats-officedocument.presentationml.slideLayout+xml"/>
  <Override PartName="/ppt/slideLayouts/slideLayout807.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315.xml" ContentType="application/vnd.openxmlformats-officedocument.presentationml.slideLayout+xml"/>
  <Override PartName="/ppt/slideLayouts/slideLayout646.xml" ContentType="application/vnd.openxmlformats-officedocument.presentationml.slideLayout+xml"/>
  <Override PartName="/ppt/slideLayouts/slideLayout1026.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85.xml" ContentType="application/vnd.openxmlformats-officedocument.presentationml.slideLayout+xml"/>
  <Override PartName="/ppt/slideLayouts/slideLayout501.xml" ContentType="application/vnd.openxmlformats-officedocument.presentationml.slideLayout+xml"/>
  <Override PartName="/ppt/slideLayouts/slideLayout832.xml" ContentType="application/vnd.openxmlformats-officedocument.presentationml.slideLayout+xml"/>
  <Override PartName="/ppt/slideLayouts/slideLayout977.xml" ContentType="application/vnd.openxmlformats-officedocument.presentationml.slideLayout+xml"/>
  <Override PartName="/ppt/slideLayouts/slideLayout1051.xml" ContentType="application/vnd.openxmlformats-officedocument.presentationml.slideLayout+xml"/>
  <Override PartName="/ppt/slideMasters/slideMaster38.xml" ContentType="application/vnd.openxmlformats-officedocument.presentationml.slideMaster+xml"/>
  <Override PartName="/ppt/slides/slide33.xml" ContentType="application/vnd.openxmlformats-officedocument.presentationml.slide+xml"/>
  <Override PartName="/ppt/slideLayouts/slideLayout340.xml" ContentType="application/vnd.openxmlformats-officedocument.presentationml.slideLayout+xml"/>
  <Override PartName="/ppt/slideLayouts/slideLayout671.xml" ContentType="application/vnd.openxmlformats-officedocument.presentationml.slideLayout+xml"/>
  <Override PartName="/ppt/slideLayouts/slideLayout908.xml" ContentType="application/vnd.openxmlformats-officedocument.presentationml.slideLayout+xml"/>
  <Override PartName="/ppt/slideLayouts/slideLayout1127.xml" ContentType="application/vnd.openxmlformats-officedocument.presentationml.slideLayout+xml"/>
  <Override PartName="/ppt/slideLayouts/slideLayout32.xml" ContentType="application/vnd.openxmlformats-officedocument.presentationml.slideLayout+xml"/>
  <Override PartName="/ppt/slideLayouts/slideLayout416.xml" ContentType="application/vnd.openxmlformats-officedocument.presentationml.slideLayout+xml"/>
  <Override PartName="/ppt/slideLayouts/slideLayout602.xml" ContentType="application/vnd.openxmlformats-officedocument.presentationml.slideLayout+xml"/>
  <Override PartName="/ppt/slideLayouts/slideLayout747.xml" ContentType="application/vnd.openxmlformats-officedocument.presentationml.slideLayout+xml"/>
  <Override PartName="/ppt/slideLayouts/slideLayout110.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slideLayouts/slideLayout586.xml" ContentType="application/vnd.openxmlformats-officedocument.presentationml.slideLayout+xml"/>
  <Override PartName="/ppt/slideLayouts/slideLayout933.xml" ContentType="application/vnd.openxmlformats-officedocument.presentationml.slideLayout+xml"/>
  <Override PartName="/ppt/slideLayouts/slideLayout280.xml" ContentType="application/vnd.openxmlformats-officedocument.presentationml.slideLayout+xml"/>
  <Override PartName="/ppt/theme/theme15.xml" ContentType="application/vnd.openxmlformats-officedocument.theme+xml"/>
  <Override PartName="/ppt/slideLayouts/slideLayout772.xml" ContentType="application/vnd.openxmlformats-officedocument.presentationml.slideLayout+xml"/>
  <Override PartName="/ppt/slideLayouts/slideLayout517.xml" ContentType="application/vnd.openxmlformats-officedocument.presentationml.slideLayout+xml"/>
  <Override PartName="/ppt/slideLayouts/slideLayout703.xml" ContentType="application/vnd.openxmlformats-officedocument.presentationml.slideLayout+xml"/>
  <Override PartName="/ppt/slideLayouts/slideLayout848.xml" ContentType="application/vnd.openxmlformats-officedocument.presentationml.slideLayout+xml"/>
  <Override PartName="/ppt/slideLayouts/slideLayout1067.xml" ContentType="application/vnd.openxmlformats-officedocument.presentationml.slideLayout+xml"/>
  <Override PartName="/ppt/theme/theme40.xml" ContentType="application/vnd.openxmlformats-officedocument.theme+xml"/>
  <Override PartName="/ppt/slides/slide49.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56.xml" ContentType="application/vnd.openxmlformats-officedocument.presentationml.slideLayout+xml"/>
  <Override PartName="/ppt/slideLayouts/slideLayout542.xml" ContentType="application/vnd.openxmlformats-officedocument.presentationml.slideLayout+xml"/>
  <Override PartName="/ppt/slideLayouts/slideLayout687.xml" ContentType="application/vnd.openxmlformats-officedocument.presentationml.slideLayout+xml"/>
  <Override PartName="/ppt/slideLayouts/slideLayout873.xml" ContentType="application/vnd.openxmlformats-officedocument.presentationml.slideLayout+xml"/>
  <Override PartName="/ppt/slideLayouts/slideLayout48.xml" ContentType="application/vnd.openxmlformats-officedocument.presentationml.slideLayout+xml"/>
  <Override PartName="/ppt/slideLayouts/slideLayout195.xml" ContentType="application/vnd.openxmlformats-officedocument.presentationml.slideLayout+xml"/>
  <Override PartName="/ppt/slideLayouts/slideLayout381.xml" ContentType="application/vnd.openxmlformats-officedocument.presentationml.slideLayout+xml"/>
  <Override PartName="/ppt/slideLayouts/slideLayout618.xml" ContentType="application/vnd.openxmlformats-officedocument.presentationml.slideLayout+xml"/>
  <Override PartName="/ppt/slideLayouts/slideLayout1092.xml" ContentType="application/vnd.openxmlformats-officedocument.presentationml.slideLayout+xml"/>
  <Override PartName="/ppt/slides/slide74.xml" ContentType="application/vnd.openxmlformats-officedocument.presentationml.slide+xml"/>
  <Override PartName="/ppt/slideLayouts/slideLayout126.xml" ContentType="application/vnd.openxmlformats-officedocument.presentationml.slideLayout+xml"/>
  <Override PartName="/ppt/slideLayouts/slideLayout457.xml" ContentType="application/vnd.openxmlformats-officedocument.presentationml.slideLayout+xml"/>
  <Override PartName="/ppt/slideLayouts/slideLayout804.xml" ContentType="application/vnd.openxmlformats-officedocument.presentationml.slideLayout+xml"/>
  <Override PartName="/ppt/slideLayouts/slideLayout949.xml" ContentType="application/vnd.openxmlformats-officedocument.presentationml.slideLayout+xml"/>
  <Override PartName="/ppt/slideLayouts/slideLayout1023.xml" ContentType="application/vnd.openxmlformats-officedocument.presentationml.slideLayout+xml"/>
  <Override PartName="/ppt/slideLayouts/slideLayout73.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slideLayouts/slideLayout643.xml" ContentType="application/vnd.openxmlformats-officedocument.presentationml.slideLayout+xml"/>
  <Override PartName="/ppt/slideLayouts/slideLayout788.xml" ContentType="application/vnd.openxmlformats-officedocument.presentationml.slideLayout+xml"/>
  <Override PartName="/ppt/slideLayouts/slideLayout974.xml" ContentType="application/vnd.openxmlformats-officedocument.presentationml.slideLayout+xml"/>
  <Override PartName="/ppt/slideMasters/slideMaster35.xml" ContentType="application/vnd.openxmlformats-officedocument.presentationml.slideMaster+xml"/>
  <Override PartName="/ppt/slideLayouts/slideLayout151.xml" ContentType="application/vnd.openxmlformats-officedocument.presentationml.slideLayout+xml"/>
  <Override PartName="/ppt/slideLayouts/slideLayout482.xml" ContentType="application/vnd.openxmlformats-officedocument.presentationml.slideLayout+xml"/>
  <Override PartName="/ppt/slideLayouts/slideLayout719.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413.xml" ContentType="application/vnd.openxmlformats-officedocument.presentationml.slideLayout+xml"/>
  <Override PartName="/ppt/slideLayouts/slideLayout558.xml" ContentType="application/vnd.openxmlformats-officedocument.presentationml.slideLayout+xml"/>
  <Override PartName="/ppt/slideLayouts/slideLayout889.xml" ContentType="application/vnd.openxmlformats-officedocument.presentationml.slideLayout+xml"/>
  <Override PartName="/ppt/slideLayouts/slideLayout905.xml" ContentType="application/vnd.openxmlformats-officedocument.presentationml.slideLayout+xml"/>
  <Override PartName="/ppt/slideLayouts/slideLayout1124.xml" ContentType="application/vnd.openxmlformats-officedocument.presentationml.slideLayout+xml"/>
  <Override PartName="/ppt/slideLayouts/slideLayout252.xml" ContentType="application/vnd.openxmlformats-officedocument.presentationml.slideLayout+xml"/>
  <Override PartName="/ppt/slideLayouts/slideLayout397.xml" ContentType="application/vnd.openxmlformats-officedocument.presentationml.slideLayout+xml"/>
  <Override PartName="/ppt/slideLayouts/slideLayout744.xml" ContentType="application/vnd.openxmlformats-officedocument.presentationml.slideLayout+xml"/>
  <Override PartName="/ppt/slideLayouts/slideLayout930.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583.xml" ContentType="application/vnd.openxmlformats-officedocument.presentationml.slideLayout+xml"/>
  <Override PartName="/ppt/slideLayouts/slideLayout1039.xml" ContentType="application/vnd.openxmlformats-officedocument.presentationml.slideLayout+xml"/>
  <Override PartName="/ppt/slideLayouts/slideLayout328.xml" ContentType="application/vnd.openxmlformats-officedocument.presentationml.slideLayout+xml"/>
  <Override PartName="/ppt/slideLayouts/slideLayout514.xml" ContentType="application/vnd.openxmlformats-officedocument.presentationml.slideLayout+xml"/>
  <Override PartName="/ppt/slideLayouts/slideLayout659.xml" ContentType="application/vnd.openxmlformats-officedocument.presentationml.slideLayout+xml"/>
  <Override PartName="/ppt/slideLayouts/slideLayout845.xml" ContentType="application/vnd.openxmlformats-officedocument.presentationml.slideLayout+xml"/>
  <Override PartName="/ppt/slideLayouts/slideLayout1064.xml" ContentType="application/vnd.openxmlformats-officedocument.presentationml.slideLayout+xml"/>
  <Override PartName="/ppt/theme/theme4.xml" ContentType="application/vnd.openxmlformats-officedocument.theme+xml"/>
  <Override PartName="/ppt/slideLayouts/slideLayout167.xml" ContentType="application/vnd.openxmlformats-officedocument.presentationml.slideLayout+xml"/>
  <Override PartName="/ppt/slideLayouts/slideLayout353.xml" ContentType="application/vnd.openxmlformats-officedocument.presentationml.slideLayout+xml"/>
  <Override PartName="/ppt/slideLayouts/slideLayout498.xml" ContentType="application/vnd.openxmlformats-officedocument.presentationml.slideLayout+xml"/>
  <Override PartName="/ppt/slideLayouts/slideLayout684.xml" ContentType="application/vnd.openxmlformats-officedocument.presentationml.slideLayout+xml"/>
  <Override PartName="/ppt/slideLayouts/slideLayout700.xml" ContentType="application/vnd.openxmlformats-officedocument.presentationml.slideLayout+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Layouts/slideLayout870.xml" ContentType="application/vnd.openxmlformats-officedocument.presentationml.slideLayout+xml"/>
  <Override PartName="/ppt/slides/slide71.xml" ContentType="application/vnd.openxmlformats-officedocument.presentationml.slide+xml"/>
  <Override PartName="/ppt/slideLayouts/slideLayout268.xml" ContentType="application/vnd.openxmlformats-officedocument.presentationml.slideLayout+xml"/>
  <Override PartName="/ppt/slideLayouts/slideLayout599.xml" ContentType="application/vnd.openxmlformats-officedocument.presentationml.slideLayout+xml"/>
  <Override PartName="/ppt/slideLayouts/slideLayout615.xml" ContentType="application/vnd.openxmlformats-officedocument.presentationml.slideLayout+xml"/>
  <Override PartName="/ppt/slideLayouts/slideLayout801.xml" ContentType="application/vnd.openxmlformats-officedocument.presentationml.slideLayout+xml"/>
  <Override PartName="/ppt/slideLayouts/slideLayout946.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454.xml" ContentType="application/vnd.openxmlformats-officedocument.presentationml.slideLayout+xml"/>
  <Override PartName="/ppt/slideLayouts/slideLayout640.xml" ContentType="application/vnd.openxmlformats-officedocument.presentationml.slideLayout+xml"/>
  <Override PartName="/ppt/theme/theme28.xml" ContentType="application/vnd.openxmlformats-officedocument.theme+xml"/>
  <Override PartName="/ppt/slideLayouts/slideLayout785.xml" ContentType="application/vnd.openxmlformats-officedocument.presentationml.slideLayout+xml"/>
  <Override PartName="/ppt/slideLayouts/slideLayout1020.xml" ContentType="application/vnd.openxmlformats-officedocument.presentationml.slideLayout+xml"/>
  <Override PartName="/ppt/slideMasters/slideMaster32.xml" ContentType="application/vnd.openxmlformats-officedocument.presentationml.slideMaster+xml"/>
  <Override PartName="/ppt/slideLayouts/slideLayout293.xml" ContentType="application/vnd.openxmlformats-officedocument.presentationml.slideLayout+xml"/>
  <Override PartName="/ppt/slideLayouts/slideLayout716.xml" ContentType="application/vnd.openxmlformats-officedocument.presentationml.slideLayout+xml"/>
  <Override PartName="/ppt/slideLayouts/slideLayout971.xml" ContentType="application/vnd.openxmlformats-officedocument.presentationml.slideLayout+xml"/>
  <Override PartName="/ppt/slideLayouts/slideLayout224.xml" ContentType="application/vnd.openxmlformats-officedocument.presentationml.slideLayout+xml"/>
  <Override PartName="/ppt/slideLayouts/slideLayout369.xml" ContentType="application/vnd.openxmlformats-officedocument.presentationml.slideLayout+xml"/>
  <Override PartName="/ppt/slideLayouts/slideLayout555.xml" ContentType="application/vnd.openxmlformats-officedocument.presentationml.slideLayout+xml"/>
  <Override PartName="/ppt/slideLayouts/slideLayout902.xml" ContentType="application/vnd.openxmlformats-officedocument.presentationml.slideLayout+xml"/>
  <Override PartName="/ppt/slideLayouts/slideLayout1121.xml" ContentType="application/vnd.openxmlformats-officedocument.presentationml.slideLayout+xml"/>
  <Override PartName="/ppt/slideMasters/slideMaster7.xml" ContentType="application/vnd.openxmlformats-officedocument.presentationml.slideMaster+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slideLayouts/slideLayout741.xml" ContentType="application/vnd.openxmlformats-officedocument.presentationml.slideLayout+xml"/>
  <Override PartName="/ppt/slideLayouts/slideLayout886.xml" ContentType="application/vnd.openxmlformats-officedocument.presentationml.slideLayout+xml"/>
  <Override PartName="/ppt/slides/slide87.xml" ContentType="application/vnd.openxmlformats-officedocument.presentationml.slide+xml"/>
  <Override PartName="/ppt/slideLayouts/slideLayout139.xml" ContentType="application/vnd.openxmlformats-officedocument.presentationml.slideLayout+xml"/>
  <Override PartName="/ppt/slideLayouts/slideLayout580.xml" ContentType="application/vnd.openxmlformats-officedocument.presentationml.slideLayout+xml"/>
  <Override PartName="/ppt/slideLayouts/slideLayout817.xml" ContentType="application/vnd.openxmlformats-officedocument.presentationml.slideLayout+xml"/>
  <Override PartName="/ppt/slideLayouts/slideLayout1036.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656.xml" ContentType="application/vnd.openxmlformats-officedocument.presentationml.slideLayout+xml"/>
  <Override PartName="/ppt/slideLayouts/slideLayout98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888" r:id="rId3"/>
    <p:sldMasterId id="2147483900" r:id="rId4"/>
    <p:sldMasterId id="2147495563" r:id="rId5"/>
    <p:sldMasterId id="2147495593" r:id="rId6"/>
    <p:sldMasterId id="2147495623" r:id="rId7"/>
    <p:sldMasterId id="2147495653" r:id="rId8"/>
    <p:sldMasterId id="2147495683" r:id="rId9"/>
    <p:sldMasterId id="2147495713" r:id="rId10"/>
    <p:sldMasterId id="2147495743" r:id="rId11"/>
    <p:sldMasterId id="2147495773" r:id="rId12"/>
    <p:sldMasterId id="2147495803" r:id="rId13"/>
    <p:sldMasterId id="2147495833" r:id="rId14"/>
    <p:sldMasterId id="2147495863" r:id="rId15"/>
    <p:sldMasterId id="2147495893" r:id="rId16"/>
    <p:sldMasterId id="2147495923" r:id="rId17"/>
    <p:sldMasterId id="2147495953" r:id="rId18"/>
    <p:sldMasterId id="2147495983" r:id="rId19"/>
    <p:sldMasterId id="2147496013" r:id="rId20"/>
    <p:sldMasterId id="2147496043" r:id="rId21"/>
    <p:sldMasterId id="2147496073" r:id="rId22"/>
    <p:sldMasterId id="2147496103" r:id="rId23"/>
    <p:sldMasterId id="2147496133" r:id="rId24"/>
    <p:sldMasterId id="2147496163" r:id="rId25"/>
    <p:sldMasterId id="2147496193" r:id="rId26"/>
    <p:sldMasterId id="2147496223" r:id="rId27"/>
    <p:sldMasterId id="2147496253" r:id="rId28"/>
    <p:sldMasterId id="2147496283" r:id="rId29"/>
    <p:sldMasterId id="2147496313" r:id="rId30"/>
    <p:sldMasterId id="2147496343" r:id="rId31"/>
    <p:sldMasterId id="2147496373" r:id="rId32"/>
    <p:sldMasterId id="2147496403" r:id="rId33"/>
    <p:sldMasterId id="2147496433" r:id="rId34"/>
    <p:sldMasterId id="2147496463" r:id="rId35"/>
    <p:sldMasterId id="2147496493" r:id="rId36"/>
    <p:sldMasterId id="2147496523" r:id="rId37"/>
    <p:sldMasterId id="2147496553" r:id="rId38"/>
    <p:sldMasterId id="2147496583" r:id="rId39"/>
    <p:sldMasterId id="2147496613" r:id="rId40"/>
    <p:sldMasterId id="2147510338" r:id="rId41"/>
    <p:sldMasterId id="2147511614" r:id="rId42"/>
  </p:sldMasterIdLst>
  <p:notesMasterIdLst>
    <p:notesMasterId r:id="rId153"/>
  </p:notesMasterIdLst>
  <p:handoutMasterIdLst>
    <p:handoutMasterId r:id="rId154"/>
  </p:handoutMasterIdLst>
  <p:sldIdLst>
    <p:sldId id="674" r:id="rId43"/>
    <p:sldId id="848" r:id="rId44"/>
    <p:sldId id="897" r:id="rId45"/>
    <p:sldId id="844" r:id="rId46"/>
    <p:sldId id="853" r:id="rId47"/>
    <p:sldId id="852" r:id="rId48"/>
    <p:sldId id="854" r:id="rId49"/>
    <p:sldId id="984" r:id="rId50"/>
    <p:sldId id="846" r:id="rId51"/>
    <p:sldId id="915" r:id="rId52"/>
    <p:sldId id="904" r:id="rId53"/>
    <p:sldId id="905" r:id="rId54"/>
    <p:sldId id="906" r:id="rId55"/>
    <p:sldId id="907" r:id="rId56"/>
    <p:sldId id="908" r:id="rId57"/>
    <p:sldId id="909" r:id="rId58"/>
    <p:sldId id="910" r:id="rId59"/>
    <p:sldId id="911" r:id="rId60"/>
    <p:sldId id="912" r:id="rId61"/>
    <p:sldId id="913" r:id="rId62"/>
    <p:sldId id="914" r:id="rId63"/>
    <p:sldId id="916" r:id="rId64"/>
    <p:sldId id="939" r:id="rId65"/>
    <p:sldId id="938" r:id="rId66"/>
    <p:sldId id="943" r:id="rId67"/>
    <p:sldId id="851" r:id="rId68"/>
    <p:sldId id="918" r:id="rId69"/>
    <p:sldId id="866" r:id="rId70"/>
    <p:sldId id="919" r:id="rId71"/>
    <p:sldId id="936" r:id="rId72"/>
    <p:sldId id="920" r:id="rId73"/>
    <p:sldId id="941" r:id="rId74"/>
    <p:sldId id="879" r:id="rId75"/>
    <p:sldId id="933" r:id="rId76"/>
    <p:sldId id="881" r:id="rId77"/>
    <p:sldId id="880" r:id="rId78"/>
    <p:sldId id="932" r:id="rId79"/>
    <p:sldId id="931" r:id="rId80"/>
    <p:sldId id="989" r:id="rId81"/>
    <p:sldId id="990" r:id="rId82"/>
    <p:sldId id="862" r:id="rId83"/>
    <p:sldId id="923" r:id="rId84"/>
    <p:sldId id="927" r:id="rId85"/>
    <p:sldId id="924" r:id="rId86"/>
    <p:sldId id="925" r:id="rId87"/>
    <p:sldId id="926" r:id="rId88"/>
    <p:sldId id="857" r:id="rId89"/>
    <p:sldId id="928" r:id="rId90"/>
    <p:sldId id="921" r:id="rId91"/>
    <p:sldId id="922" r:id="rId92"/>
    <p:sldId id="929" r:id="rId93"/>
    <p:sldId id="893" r:id="rId94"/>
    <p:sldId id="935" r:id="rId95"/>
    <p:sldId id="942" r:id="rId96"/>
    <p:sldId id="856" r:id="rId97"/>
    <p:sldId id="934" r:id="rId98"/>
    <p:sldId id="988" r:id="rId99"/>
    <p:sldId id="847" r:id="rId100"/>
    <p:sldId id="944" r:id="rId101"/>
    <p:sldId id="945" r:id="rId102"/>
    <p:sldId id="947" r:id="rId103"/>
    <p:sldId id="946" r:id="rId104"/>
    <p:sldId id="961" r:id="rId105"/>
    <p:sldId id="962" r:id="rId106"/>
    <p:sldId id="963" r:id="rId107"/>
    <p:sldId id="964" r:id="rId108"/>
    <p:sldId id="948" r:id="rId109"/>
    <p:sldId id="950" r:id="rId110"/>
    <p:sldId id="951" r:id="rId111"/>
    <p:sldId id="952" r:id="rId112"/>
    <p:sldId id="953" r:id="rId113"/>
    <p:sldId id="837" r:id="rId114"/>
    <p:sldId id="839" r:id="rId115"/>
    <p:sldId id="841" r:id="rId116"/>
    <p:sldId id="965" r:id="rId117"/>
    <p:sldId id="842" r:id="rId118"/>
    <p:sldId id="954" r:id="rId119"/>
    <p:sldId id="955" r:id="rId120"/>
    <p:sldId id="956" r:id="rId121"/>
    <p:sldId id="958" r:id="rId122"/>
    <p:sldId id="782" r:id="rId123"/>
    <p:sldId id="700" r:id="rId124"/>
    <p:sldId id="959" r:id="rId125"/>
    <p:sldId id="706" r:id="rId126"/>
    <p:sldId id="966" r:id="rId127"/>
    <p:sldId id="967" r:id="rId128"/>
    <p:sldId id="968" r:id="rId129"/>
    <p:sldId id="969" r:id="rId130"/>
    <p:sldId id="970" r:id="rId131"/>
    <p:sldId id="978" r:id="rId132"/>
    <p:sldId id="979" r:id="rId133"/>
    <p:sldId id="980" r:id="rId134"/>
    <p:sldId id="613" r:id="rId135"/>
    <p:sldId id="983" r:id="rId136"/>
    <p:sldId id="981" r:id="rId137"/>
    <p:sldId id="614" r:id="rId138"/>
    <p:sldId id="785" r:id="rId139"/>
    <p:sldId id="985" r:id="rId140"/>
    <p:sldId id="986" r:id="rId141"/>
    <p:sldId id="987" r:id="rId142"/>
    <p:sldId id="982" r:id="rId143"/>
    <p:sldId id="768" r:id="rId144"/>
    <p:sldId id="773" r:id="rId145"/>
    <p:sldId id="784" r:id="rId146"/>
    <p:sldId id="771" r:id="rId147"/>
    <p:sldId id="774" r:id="rId148"/>
    <p:sldId id="813" r:id="rId149"/>
    <p:sldId id="801" r:id="rId150"/>
    <p:sldId id="792" r:id="rId151"/>
    <p:sldId id="902" r:id="rId152"/>
  </p:sldIdLst>
  <p:sldSz cx="9144000" cy="6858000" type="screen4x3"/>
  <p:notesSz cx="6797675" cy="9926638"/>
  <p:defaultTextStyle>
    <a:defPPr>
      <a:defRPr lang="it-IT"/>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3333FF"/>
    <a:srgbClr val="4A6B4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855" autoAdjust="0"/>
    <p:restoredTop sz="94660"/>
  </p:normalViewPr>
  <p:slideViewPr>
    <p:cSldViewPr>
      <p:cViewPr varScale="1">
        <p:scale>
          <a:sx n="110" d="100"/>
          <a:sy n="110" d="100"/>
        </p:scale>
        <p:origin x="-162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5.xml"/><Relationship Id="rId63" Type="http://schemas.openxmlformats.org/officeDocument/2006/relationships/slide" Target="slides/slide21.xml"/><Relationship Id="rId68" Type="http://schemas.openxmlformats.org/officeDocument/2006/relationships/slide" Target="slides/slide26.xml"/><Relationship Id="rId84" Type="http://schemas.openxmlformats.org/officeDocument/2006/relationships/slide" Target="slides/slide42.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38" Type="http://schemas.openxmlformats.org/officeDocument/2006/relationships/slide" Target="slides/slide96.xml"/><Relationship Id="rId154" Type="http://schemas.openxmlformats.org/officeDocument/2006/relationships/handoutMaster" Target="handoutMasters/handoutMaster1.xml"/><Relationship Id="rId16" Type="http://schemas.openxmlformats.org/officeDocument/2006/relationships/slideMaster" Target="slideMasters/slideMaster16.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1.xml"/><Relationship Id="rId58" Type="http://schemas.openxmlformats.org/officeDocument/2006/relationships/slide" Target="slides/slide16.xml"/><Relationship Id="rId74" Type="http://schemas.openxmlformats.org/officeDocument/2006/relationships/slide" Target="slides/slide32.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28" Type="http://schemas.openxmlformats.org/officeDocument/2006/relationships/slide" Target="slides/slide86.xml"/><Relationship Id="rId144" Type="http://schemas.openxmlformats.org/officeDocument/2006/relationships/slide" Target="slides/slide102.xml"/><Relationship Id="rId149" Type="http://schemas.openxmlformats.org/officeDocument/2006/relationships/slide" Target="slides/slide107.xml"/><Relationship Id="rId5" Type="http://schemas.openxmlformats.org/officeDocument/2006/relationships/slideMaster" Target="slideMasters/slideMaster5.xml"/><Relationship Id="rId90" Type="http://schemas.openxmlformats.org/officeDocument/2006/relationships/slide" Target="slides/slide48.xml"/><Relationship Id="rId95" Type="http://schemas.openxmlformats.org/officeDocument/2006/relationships/slide" Target="slides/slide5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xml"/><Relationship Id="rId48" Type="http://schemas.openxmlformats.org/officeDocument/2006/relationships/slide" Target="slides/slide6.xml"/><Relationship Id="rId64" Type="http://schemas.openxmlformats.org/officeDocument/2006/relationships/slide" Target="slides/slide22.xml"/><Relationship Id="rId69" Type="http://schemas.openxmlformats.org/officeDocument/2006/relationships/slide" Target="slides/slide27.xml"/><Relationship Id="rId113" Type="http://schemas.openxmlformats.org/officeDocument/2006/relationships/slide" Target="slides/slide71.xml"/><Relationship Id="rId118" Type="http://schemas.openxmlformats.org/officeDocument/2006/relationships/slide" Target="slides/slide76.xml"/><Relationship Id="rId134" Type="http://schemas.openxmlformats.org/officeDocument/2006/relationships/slide" Target="slides/slide92.xml"/><Relationship Id="rId139" Type="http://schemas.openxmlformats.org/officeDocument/2006/relationships/slide" Target="slides/slide97.xml"/><Relationship Id="rId80" Type="http://schemas.openxmlformats.org/officeDocument/2006/relationships/slide" Target="slides/slide38.xml"/><Relationship Id="rId85" Type="http://schemas.openxmlformats.org/officeDocument/2006/relationships/slide" Target="slides/slide43.xml"/><Relationship Id="rId150" Type="http://schemas.openxmlformats.org/officeDocument/2006/relationships/slide" Target="slides/slide108.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08" Type="http://schemas.openxmlformats.org/officeDocument/2006/relationships/slide" Target="slides/slide66.xml"/><Relationship Id="rId124" Type="http://schemas.openxmlformats.org/officeDocument/2006/relationships/slide" Target="slides/slide82.xml"/><Relationship Id="rId129" Type="http://schemas.openxmlformats.org/officeDocument/2006/relationships/slide" Target="slides/slide8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2.xml"/><Relationship Id="rId62" Type="http://schemas.openxmlformats.org/officeDocument/2006/relationships/slide" Target="slides/slide20.xml"/><Relationship Id="rId70" Type="http://schemas.openxmlformats.org/officeDocument/2006/relationships/slide" Target="slides/slide28.xml"/><Relationship Id="rId75" Type="http://schemas.openxmlformats.org/officeDocument/2006/relationships/slide" Target="slides/slide33.xml"/><Relationship Id="rId83" Type="http://schemas.openxmlformats.org/officeDocument/2006/relationships/slide" Target="slides/slide41.xml"/><Relationship Id="rId88" Type="http://schemas.openxmlformats.org/officeDocument/2006/relationships/slide" Target="slides/slide46.xml"/><Relationship Id="rId91" Type="http://schemas.openxmlformats.org/officeDocument/2006/relationships/slide" Target="slides/slide49.xml"/><Relationship Id="rId96" Type="http://schemas.openxmlformats.org/officeDocument/2006/relationships/slide" Target="slides/slide54.xml"/><Relationship Id="rId111" Type="http://schemas.openxmlformats.org/officeDocument/2006/relationships/slide" Target="slides/slide69.xml"/><Relationship Id="rId132" Type="http://schemas.openxmlformats.org/officeDocument/2006/relationships/slide" Target="slides/slide90.xml"/><Relationship Id="rId140" Type="http://schemas.openxmlformats.org/officeDocument/2006/relationships/slide" Target="slides/slide98.xml"/><Relationship Id="rId145" Type="http://schemas.openxmlformats.org/officeDocument/2006/relationships/slide" Target="slides/slide103.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7.xml"/><Relationship Id="rId57" Type="http://schemas.openxmlformats.org/officeDocument/2006/relationships/slide" Target="slides/slide15.xml"/><Relationship Id="rId106" Type="http://schemas.openxmlformats.org/officeDocument/2006/relationships/slide" Target="slides/slide64.xml"/><Relationship Id="rId114" Type="http://schemas.openxmlformats.org/officeDocument/2006/relationships/slide" Target="slides/slide72.xml"/><Relationship Id="rId119" Type="http://schemas.openxmlformats.org/officeDocument/2006/relationships/slide" Target="slides/slide77.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2.xml"/><Relationship Id="rId52" Type="http://schemas.openxmlformats.org/officeDocument/2006/relationships/slide" Target="slides/slide10.xml"/><Relationship Id="rId60" Type="http://schemas.openxmlformats.org/officeDocument/2006/relationships/slide" Target="slides/slide18.xml"/><Relationship Id="rId65" Type="http://schemas.openxmlformats.org/officeDocument/2006/relationships/slide" Target="slides/slide23.xml"/><Relationship Id="rId73" Type="http://schemas.openxmlformats.org/officeDocument/2006/relationships/slide" Target="slides/slide31.xml"/><Relationship Id="rId78" Type="http://schemas.openxmlformats.org/officeDocument/2006/relationships/slide" Target="slides/slide36.xml"/><Relationship Id="rId81" Type="http://schemas.openxmlformats.org/officeDocument/2006/relationships/slide" Target="slides/slide39.xml"/><Relationship Id="rId86" Type="http://schemas.openxmlformats.org/officeDocument/2006/relationships/slide" Target="slides/slide44.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30" Type="http://schemas.openxmlformats.org/officeDocument/2006/relationships/slide" Target="slides/slide88.xml"/><Relationship Id="rId135" Type="http://schemas.openxmlformats.org/officeDocument/2006/relationships/slide" Target="slides/slide93.xml"/><Relationship Id="rId143" Type="http://schemas.openxmlformats.org/officeDocument/2006/relationships/slide" Target="slides/slide101.xml"/><Relationship Id="rId148" Type="http://schemas.openxmlformats.org/officeDocument/2006/relationships/slide" Target="slides/slide106.xml"/><Relationship Id="rId151" Type="http://schemas.openxmlformats.org/officeDocument/2006/relationships/slide" Target="slides/slide109.xml"/><Relationship Id="rId15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157" Type="http://schemas.openxmlformats.org/officeDocument/2006/relationships/theme" Target="theme/theme1.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slide" Target="slides/slide11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E6D10B15-17EB-4DB0-BDF9-52DA6BCC1ED2}" type="datetimeFigureOut">
              <a:rPr lang="it-IT" smtClean="0"/>
              <a:pPr/>
              <a:t>11/01/2022</a:t>
            </a:fld>
            <a:endParaRPr lang="it-IT"/>
          </a:p>
        </p:txBody>
      </p:sp>
      <p:sp>
        <p:nvSpPr>
          <p:cNvPr id="4" name="Segnaposto piè di pagina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07C89EB-2FE8-4AF5-8DBD-6A2FA940D280}" type="slidenum">
              <a:rPr lang="it-IT" smtClean="0"/>
              <a:pPr/>
              <a:t>‹N›</a:t>
            </a:fld>
            <a:endParaRPr lang="it-IT"/>
          </a:p>
        </p:txBody>
      </p:sp>
    </p:spTree>
    <p:extLst>
      <p:ext uri="{BB962C8B-B14F-4D97-AF65-F5344CB8AC3E}">
        <p14:creationId xmlns:p14="http://schemas.microsoft.com/office/powerpoint/2010/main" xmlns="" val="2728508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it-IT"/>
          </a:p>
        </p:txBody>
      </p:sp>
      <p:sp>
        <p:nvSpPr>
          <p:cNvPr id="3" name="Segnaposto data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739CBFE-1904-4C11-BA00-28B57520E40F}" type="datetimeFigureOut">
              <a:rPr lang="it-IT"/>
              <a:pPr>
                <a:defRPr/>
              </a:pPr>
              <a:t>11/01/2022</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it-IT"/>
          </a:p>
        </p:txBody>
      </p:sp>
      <p:sp>
        <p:nvSpPr>
          <p:cNvPr id="7" name="Segnaposto numero diapositiva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1838196-948E-4F2B-9C91-7E9EA1E6926A}" type="slidenum">
              <a:rPr lang="it-IT"/>
              <a:pPr>
                <a:defRPr/>
              </a:pPr>
              <a:t>‹N›</a:t>
            </a:fld>
            <a:endParaRPr lang="it-IT"/>
          </a:p>
        </p:txBody>
      </p:sp>
    </p:spTree>
    <p:extLst>
      <p:ext uri="{BB962C8B-B14F-4D97-AF65-F5344CB8AC3E}">
        <p14:creationId xmlns:p14="http://schemas.microsoft.com/office/powerpoint/2010/main" xmlns="" val="29897606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2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a:p>
            <a:endParaRPr lang="it-IT" altLang="it-IT"/>
          </a:p>
        </p:txBody>
      </p:sp>
      <p:sp>
        <p:nvSpPr>
          <p:cNvPr id="4" name="Slide Number Placeholder 3"/>
          <p:cNvSpPr>
            <a:spLocks noGrp="1"/>
          </p:cNvSpPr>
          <p:nvPr>
            <p:ph type="sldNum" sz="quarter" idx="5"/>
          </p:nvPr>
        </p:nvSpPr>
        <p:spPr/>
        <p:txBody>
          <a:bodyPr/>
          <a:lstStyle/>
          <a:p>
            <a:pPr>
              <a:defRPr/>
            </a:pPr>
            <a:fld id="{B363316A-F24D-4150-B524-09ABD696A437}" type="slidenum">
              <a:rPr lang="it-IT" smtClean="0">
                <a:solidFill>
                  <a:prstClr val="black"/>
                </a:solidFill>
              </a:rPr>
              <a:pPr>
                <a:defRPr/>
              </a:pPr>
              <a:t>72</a:t>
            </a:fld>
            <a:endParaRPr lang="it-IT">
              <a:solidFill>
                <a:prstClr val="black"/>
              </a:solidFill>
            </a:endParaRPr>
          </a:p>
        </p:txBody>
      </p:sp>
    </p:spTree>
    <p:extLst>
      <p:ext uri="{BB962C8B-B14F-4D97-AF65-F5344CB8AC3E}">
        <p14:creationId xmlns:p14="http://schemas.microsoft.com/office/powerpoint/2010/main" xmlns="" val="53801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5251"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4" name="Segnaposto numero diapositiva 3"/>
          <p:cNvSpPr>
            <a:spLocks noGrp="1"/>
          </p:cNvSpPr>
          <p:nvPr>
            <p:ph type="sldNum" sz="quarter" idx="5"/>
          </p:nvPr>
        </p:nvSpPr>
        <p:spPr/>
        <p:txBody>
          <a:bodyPr/>
          <a:lstStyle/>
          <a:p>
            <a:pPr>
              <a:defRPr/>
            </a:pPr>
            <a:fld id="{D45553CF-8A62-4586-8C04-384E0C30C16D}" type="slidenum">
              <a:rPr lang="it-IT" smtClean="0">
                <a:solidFill>
                  <a:prstClr val="black"/>
                </a:solidFill>
              </a:rPr>
              <a:pPr>
                <a:defRPr/>
              </a:pPr>
              <a:t>73</a:t>
            </a:fld>
            <a:endParaRPr lang="it-IT">
              <a:solidFill>
                <a:prstClr val="black"/>
              </a:solidFill>
            </a:endParaRPr>
          </a:p>
        </p:txBody>
      </p:sp>
    </p:spTree>
    <p:extLst>
      <p:ext uri="{BB962C8B-B14F-4D97-AF65-F5344CB8AC3E}">
        <p14:creationId xmlns:p14="http://schemas.microsoft.com/office/powerpoint/2010/main" xmlns="" val="2447012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2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7299"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4" name="Segnaposto numero diapositiva 3"/>
          <p:cNvSpPr>
            <a:spLocks noGrp="1"/>
          </p:cNvSpPr>
          <p:nvPr>
            <p:ph type="sldNum" sz="quarter" idx="5"/>
          </p:nvPr>
        </p:nvSpPr>
        <p:spPr/>
        <p:txBody>
          <a:bodyPr/>
          <a:lstStyle/>
          <a:p>
            <a:pPr>
              <a:defRPr/>
            </a:pPr>
            <a:fld id="{37A19C64-CFAE-4CA6-A3A3-703E54DAA6E6}" type="slidenum">
              <a:rPr lang="it-IT" smtClean="0">
                <a:solidFill>
                  <a:prstClr val="black"/>
                </a:solidFill>
              </a:rPr>
              <a:pPr>
                <a:defRPr/>
              </a:pPr>
              <a:t>74</a:t>
            </a:fld>
            <a:endParaRPr lang="it-IT">
              <a:solidFill>
                <a:prstClr val="black"/>
              </a:solidFill>
            </a:endParaRPr>
          </a:p>
        </p:txBody>
      </p:sp>
    </p:spTree>
    <p:extLst>
      <p:ext uri="{BB962C8B-B14F-4D97-AF65-F5344CB8AC3E}">
        <p14:creationId xmlns:p14="http://schemas.microsoft.com/office/powerpoint/2010/main" xmlns="" val="1654934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8323"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4" name="Segnaposto numero diapositiva 3"/>
          <p:cNvSpPr>
            <a:spLocks noGrp="1"/>
          </p:cNvSpPr>
          <p:nvPr>
            <p:ph type="sldNum" sz="quarter" idx="5"/>
          </p:nvPr>
        </p:nvSpPr>
        <p:spPr/>
        <p:txBody>
          <a:bodyPr/>
          <a:lstStyle/>
          <a:p>
            <a:pPr>
              <a:defRPr/>
            </a:pPr>
            <a:fld id="{1155ADDF-5E4E-4E85-BD99-FEFE2A0EC49C}" type="slidenum">
              <a:rPr lang="it-IT" smtClean="0">
                <a:solidFill>
                  <a:prstClr val="black"/>
                </a:solidFill>
              </a:rPr>
              <a:pPr>
                <a:defRPr/>
              </a:pPr>
              <a:t>76</a:t>
            </a:fld>
            <a:endParaRPr lang="it-IT">
              <a:solidFill>
                <a:prstClr val="black"/>
              </a:solidFill>
            </a:endParaRPr>
          </a:p>
        </p:txBody>
      </p:sp>
    </p:spTree>
    <p:extLst>
      <p:ext uri="{BB962C8B-B14F-4D97-AF65-F5344CB8AC3E}">
        <p14:creationId xmlns:p14="http://schemas.microsoft.com/office/powerpoint/2010/main" xmlns="" val="2371167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a:xfrm>
            <a:off x="3850443" y="9428583"/>
            <a:ext cx="2945659" cy="496332"/>
          </a:xfrm>
          <a:prstGeom prst="rect">
            <a:avLst/>
          </a:prstGeom>
          <a:noFill/>
        </p:spPr>
        <p:txBody>
          <a:bodyPr anchor="b"/>
          <a:lstStyle/>
          <a:p>
            <a:pPr algn="r" fontAlgn="auto">
              <a:spcBef>
                <a:spcPts val="0"/>
              </a:spcBef>
              <a:spcAft>
                <a:spcPts val="0"/>
              </a:spcAft>
              <a:defRPr/>
            </a:pPr>
            <a:fld id="{C9CECA94-55A1-4958-9F65-933EBDBF27F7}" type="slidenum">
              <a:rPr lang="en-US" sz="1200">
                <a:latin typeface="+mn-lt"/>
                <a:cs typeface="+mn-cs"/>
              </a:rPr>
              <a:pPr algn="r" fontAlgn="auto">
                <a:spcBef>
                  <a:spcPts val="0"/>
                </a:spcBef>
                <a:spcAft>
                  <a:spcPts val="0"/>
                </a:spcAft>
                <a:defRPr/>
              </a:pPr>
              <a:t>77</a:t>
            </a:fld>
            <a:endParaRPr lang="en-US" sz="1200">
              <a:latin typeface="+mn-lt"/>
              <a:cs typeface="+mn-cs"/>
            </a:endParaRPr>
          </a:p>
        </p:txBody>
      </p:sp>
      <p:sp>
        <p:nvSpPr>
          <p:cNvPr id="675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7267"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4" name="Segnaposto numero diapositiva 3"/>
          <p:cNvSpPr>
            <a:spLocks noGrp="1"/>
          </p:cNvSpPr>
          <p:nvPr>
            <p:ph type="sldNum" sz="quarter" idx="5"/>
          </p:nvPr>
        </p:nvSpPr>
        <p:spPr/>
        <p:txBody>
          <a:bodyPr/>
          <a:lstStyle/>
          <a:p>
            <a:pPr>
              <a:defRPr/>
            </a:pPr>
            <a:fld id="{6C893332-1628-49DD-8C09-A32CA3009804}" type="slidenum">
              <a:rPr lang="it-IT" smtClean="0"/>
              <a:pPr>
                <a:defRPr/>
              </a:pPr>
              <a:t>97</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7331"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4" name="Segnaposto numero diapositiva 3"/>
          <p:cNvSpPr>
            <a:spLocks noGrp="1"/>
          </p:cNvSpPr>
          <p:nvPr>
            <p:ph type="sldNum" sz="quarter" idx="5"/>
          </p:nvPr>
        </p:nvSpPr>
        <p:spPr/>
        <p:txBody>
          <a:bodyPr/>
          <a:lstStyle/>
          <a:p>
            <a:pPr>
              <a:defRPr/>
            </a:pPr>
            <a:fld id="{A76E212A-0288-43CE-A7C5-F9CB38C16C4A}" type="slidenum">
              <a:rPr lang="it-IT" smtClean="0"/>
              <a:pPr>
                <a:defRPr/>
              </a:pPr>
              <a:t>103</a:t>
            </a:fld>
            <a:endParaRPr lang="it-IT"/>
          </a:p>
        </p:txBody>
      </p:sp>
    </p:spTree>
    <p:extLst>
      <p:ext uri="{BB962C8B-B14F-4D97-AF65-F5344CB8AC3E}">
        <p14:creationId xmlns:p14="http://schemas.microsoft.com/office/powerpoint/2010/main" xmlns="" val="885640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marL="285750" indent="-285750">
              <a:buFontTx/>
              <a:buChar char="•"/>
            </a:pPr>
            <a:r>
              <a:rPr lang="en-US" altLang="it-IT" dirty="0" err="1">
                <a:latin typeface="Arial" charset="0"/>
                <a:cs typeface="Arial" charset="0"/>
              </a:rPr>
              <a:t>Una</a:t>
            </a:r>
            <a:r>
              <a:rPr lang="en-US" altLang="it-IT" dirty="0">
                <a:latin typeface="Arial" charset="0"/>
                <a:cs typeface="Arial" charset="0"/>
              </a:rPr>
              <a:t> </a:t>
            </a:r>
            <a:r>
              <a:rPr lang="en-US" altLang="it-IT" dirty="0" err="1">
                <a:latin typeface="Arial" charset="0"/>
                <a:cs typeface="Arial" charset="0"/>
              </a:rPr>
              <a:t>cellula</a:t>
            </a:r>
            <a:r>
              <a:rPr lang="en-US" altLang="it-IT" dirty="0">
                <a:latin typeface="Arial" charset="0"/>
                <a:cs typeface="Arial" charset="0"/>
              </a:rPr>
              <a:t> </a:t>
            </a:r>
            <a:r>
              <a:rPr lang="en-US" altLang="it-IT" dirty="0" err="1">
                <a:latin typeface="Arial" charset="0"/>
                <a:cs typeface="Arial" charset="0"/>
              </a:rPr>
              <a:t>staminale</a:t>
            </a:r>
            <a:r>
              <a:rPr lang="en-US" altLang="it-IT" dirty="0">
                <a:latin typeface="Arial" charset="0"/>
                <a:cs typeface="Arial" charset="0"/>
              </a:rPr>
              <a:t> </a:t>
            </a:r>
            <a:r>
              <a:rPr lang="en-US" altLang="it-IT" dirty="0" err="1">
                <a:latin typeface="Arial" charset="0"/>
                <a:cs typeface="Arial" charset="0"/>
              </a:rPr>
              <a:t>acquisisce</a:t>
            </a:r>
            <a:r>
              <a:rPr lang="en-US" altLang="it-IT" dirty="0">
                <a:latin typeface="Arial" charset="0"/>
                <a:cs typeface="Arial" charset="0"/>
              </a:rPr>
              <a:t> </a:t>
            </a:r>
            <a:r>
              <a:rPr lang="en-US" altLang="it-IT" dirty="0" err="1">
                <a:latin typeface="Arial" charset="0"/>
                <a:cs typeface="Arial" charset="0"/>
              </a:rPr>
              <a:t>una</a:t>
            </a:r>
            <a:r>
              <a:rPr lang="en-US" altLang="it-IT" dirty="0">
                <a:latin typeface="Arial" charset="0"/>
                <a:cs typeface="Arial" charset="0"/>
              </a:rPr>
              <a:t> o </a:t>
            </a:r>
            <a:r>
              <a:rPr lang="en-US" altLang="it-IT" dirty="0" err="1">
                <a:latin typeface="Arial" charset="0"/>
                <a:cs typeface="Arial" charset="0"/>
              </a:rPr>
              <a:t>più</a:t>
            </a:r>
            <a:r>
              <a:rPr lang="en-US" altLang="it-IT" dirty="0">
                <a:latin typeface="Arial" charset="0"/>
                <a:cs typeface="Arial" charset="0"/>
              </a:rPr>
              <a:t> </a:t>
            </a:r>
            <a:r>
              <a:rPr lang="en-US" altLang="it-IT" dirty="0" err="1">
                <a:latin typeface="Arial" charset="0"/>
                <a:cs typeface="Arial" charset="0"/>
              </a:rPr>
              <a:t>alterazioni</a:t>
            </a:r>
            <a:r>
              <a:rPr lang="en-US" altLang="it-IT" dirty="0">
                <a:latin typeface="Arial" charset="0"/>
                <a:cs typeface="Arial" charset="0"/>
              </a:rPr>
              <a:t> </a:t>
            </a:r>
            <a:r>
              <a:rPr lang="en-US" altLang="it-IT" dirty="0" err="1">
                <a:latin typeface="Arial" charset="0"/>
                <a:cs typeface="Arial" charset="0"/>
              </a:rPr>
              <a:t>genetiche</a:t>
            </a:r>
            <a:r>
              <a:rPr lang="en-US" altLang="it-IT" dirty="0">
                <a:latin typeface="Arial" charset="0"/>
                <a:cs typeface="Arial" charset="0"/>
              </a:rPr>
              <a:t> e forma </a:t>
            </a:r>
            <a:r>
              <a:rPr lang="en-US" altLang="it-IT" dirty="0" err="1">
                <a:latin typeface="Arial" charset="0"/>
                <a:cs typeface="Arial" charset="0"/>
              </a:rPr>
              <a:t>un’area</a:t>
            </a:r>
            <a:r>
              <a:rPr lang="en-US" altLang="it-IT" dirty="0">
                <a:latin typeface="Arial" charset="0"/>
                <a:cs typeface="Arial" charset="0"/>
              </a:rPr>
              <a:t> con cellule </a:t>
            </a:r>
            <a:r>
              <a:rPr lang="en-US" altLang="it-IT" dirty="0" err="1">
                <a:latin typeface="Arial" charset="0"/>
                <a:cs typeface="Arial" charset="0"/>
              </a:rPr>
              <a:t>figlie</a:t>
            </a:r>
            <a:r>
              <a:rPr lang="en-US" altLang="it-IT" dirty="0">
                <a:latin typeface="Arial" charset="0"/>
                <a:cs typeface="Arial" charset="0"/>
              </a:rPr>
              <a:t> </a:t>
            </a:r>
            <a:r>
              <a:rPr lang="en-US" altLang="it-IT" dirty="0" err="1">
                <a:latin typeface="Arial" charset="0"/>
                <a:cs typeface="Arial" charset="0"/>
              </a:rPr>
              <a:t>geneticamente</a:t>
            </a:r>
            <a:r>
              <a:rPr lang="en-US" altLang="it-IT" dirty="0">
                <a:latin typeface="Arial" charset="0"/>
                <a:cs typeface="Arial" charset="0"/>
              </a:rPr>
              <a:t> </a:t>
            </a:r>
            <a:r>
              <a:rPr lang="en-US" altLang="it-IT" dirty="0" err="1">
                <a:latin typeface="Arial" charset="0"/>
                <a:cs typeface="Arial" charset="0"/>
              </a:rPr>
              <a:t>alterate</a:t>
            </a:r>
            <a:r>
              <a:rPr lang="en-US" altLang="it-IT" dirty="0">
                <a:latin typeface="Arial" charset="0"/>
                <a:cs typeface="Arial" charset="0"/>
              </a:rPr>
              <a:t>. Come </a:t>
            </a:r>
            <a:r>
              <a:rPr lang="en-US" altLang="it-IT" dirty="0" err="1">
                <a:latin typeface="Arial" charset="0"/>
                <a:cs typeface="Arial" charset="0"/>
              </a:rPr>
              <a:t>risultato</a:t>
            </a:r>
            <a:r>
              <a:rPr lang="en-US" altLang="it-IT" dirty="0">
                <a:latin typeface="Arial" charset="0"/>
                <a:cs typeface="Arial" charset="0"/>
              </a:rPr>
              <a:t> </a:t>
            </a:r>
            <a:r>
              <a:rPr lang="en-US" altLang="it-IT" dirty="0" err="1">
                <a:latin typeface="Arial" charset="0"/>
                <a:cs typeface="Arial" charset="0"/>
              </a:rPr>
              <a:t>di</a:t>
            </a:r>
            <a:r>
              <a:rPr lang="en-US" altLang="it-IT" dirty="0">
                <a:latin typeface="Arial" charset="0"/>
                <a:cs typeface="Arial" charset="0"/>
              </a:rPr>
              <a:t> successive </a:t>
            </a:r>
            <a:r>
              <a:rPr lang="en-US" altLang="it-IT" dirty="0" err="1">
                <a:latin typeface="Arial" charset="0"/>
                <a:cs typeface="Arial" charset="0"/>
              </a:rPr>
              <a:t>alterazioni</a:t>
            </a:r>
            <a:r>
              <a:rPr lang="en-US" altLang="it-IT" dirty="0">
                <a:latin typeface="Arial" charset="0"/>
                <a:cs typeface="Arial" charset="0"/>
              </a:rPr>
              <a:t> </a:t>
            </a:r>
            <a:r>
              <a:rPr lang="en-US" altLang="it-IT" dirty="0" err="1">
                <a:latin typeface="Arial" charset="0"/>
                <a:cs typeface="Arial" charset="0"/>
              </a:rPr>
              <a:t>genetiche</a:t>
            </a:r>
            <a:r>
              <a:rPr lang="en-US" altLang="it-IT" dirty="0">
                <a:latin typeface="Arial" charset="0"/>
                <a:cs typeface="Arial" charset="0"/>
              </a:rPr>
              <a:t> la </a:t>
            </a:r>
            <a:r>
              <a:rPr lang="en-US" altLang="it-IT" dirty="0" err="1">
                <a:latin typeface="Arial" charset="0"/>
                <a:cs typeface="Arial" charset="0"/>
              </a:rPr>
              <a:t>cellula</a:t>
            </a:r>
            <a:r>
              <a:rPr lang="en-US" altLang="it-IT" dirty="0">
                <a:latin typeface="Arial" charset="0"/>
                <a:cs typeface="Arial" charset="0"/>
              </a:rPr>
              <a:t> </a:t>
            </a:r>
            <a:r>
              <a:rPr lang="en-US" altLang="it-IT" dirty="0" err="1">
                <a:latin typeface="Arial" charset="0"/>
                <a:cs typeface="Arial" charset="0"/>
              </a:rPr>
              <a:t>staminale</a:t>
            </a:r>
            <a:r>
              <a:rPr lang="en-US" altLang="it-IT" dirty="0">
                <a:latin typeface="Arial" charset="0"/>
                <a:cs typeface="Arial" charset="0"/>
              </a:rPr>
              <a:t> evade </a:t>
            </a:r>
            <a:r>
              <a:rPr lang="en-US" altLang="it-IT" dirty="0" err="1">
                <a:latin typeface="Arial" charset="0"/>
                <a:cs typeface="Arial" charset="0"/>
              </a:rPr>
              <a:t>il</a:t>
            </a:r>
            <a:r>
              <a:rPr lang="en-US" altLang="it-IT" dirty="0">
                <a:latin typeface="Arial" charset="0"/>
                <a:cs typeface="Arial" charset="0"/>
              </a:rPr>
              <a:t> </a:t>
            </a:r>
            <a:r>
              <a:rPr lang="en-US" altLang="it-IT" dirty="0" err="1">
                <a:latin typeface="Arial" charset="0"/>
                <a:cs typeface="Arial" charset="0"/>
              </a:rPr>
              <a:t>normale</a:t>
            </a:r>
            <a:r>
              <a:rPr lang="en-US" altLang="it-IT" dirty="0">
                <a:latin typeface="Arial" charset="0"/>
                <a:cs typeface="Arial" charset="0"/>
              </a:rPr>
              <a:t> </a:t>
            </a:r>
            <a:r>
              <a:rPr lang="en-US" altLang="it-IT" dirty="0" err="1">
                <a:latin typeface="Arial" charset="0"/>
                <a:cs typeface="Arial" charset="0"/>
              </a:rPr>
              <a:t>controllo</a:t>
            </a:r>
            <a:r>
              <a:rPr lang="en-US" altLang="it-IT" dirty="0">
                <a:latin typeface="Arial" charset="0"/>
                <a:cs typeface="Arial" charset="0"/>
              </a:rPr>
              <a:t> </a:t>
            </a:r>
            <a:r>
              <a:rPr lang="en-US" altLang="it-IT" dirty="0" err="1">
                <a:latin typeface="Arial" charset="0"/>
                <a:cs typeface="Arial" charset="0"/>
              </a:rPr>
              <a:t>della</a:t>
            </a:r>
            <a:r>
              <a:rPr lang="en-US" altLang="it-IT" dirty="0">
                <a:latin typeface="Arial" charset="0"/>
                <a:cs typeface="Arial" charset="0"/>
              </a:rPr>
              <a:t> </a:t>
            </a:r>
            <a:r>
              <a:rPr lang="en-US" altLang="it-IT" dirty="0" err="1">
                <a:latin typeface="Arial" charset="0"/>
                <a:cs typeface="Arial" charset="0"/>
              </a:rPr>
              <a:t>crescita</a:t>
            </a:r>
            <a:r>
              <a:rPr lang="en-US" altLang="it-IT" dirty="0">
                <a:latin typeface="Arial" charset="0"/>
                <a:cs typeface="Arial" charset="0"/>
              </a:rPr>
              <a:t> e </a:t>
            </a:r>
            <a:r>
              <a:rPr lang="en-US" altLang="it-IT" dirty="0" err="1">
                <a:latin typeface="Arial" charset="0"/>
                <a:cs typeface="Arial" charset="0"/>
              </a:rPr>
              <a:t>guida</a:t>
            </a:r>
            <a:r>
              <a:rPr lang="en-US" altLang="it-IT" dirty="0">
                <a:latin typeface="Arial" charset="0"/>
                <a:cs typeface="Arial" charset="0"/>
              </a:rPr>
              <a:t> </a:t>
            </a:r>
            <a:r>
              <a:rPr lang="en-US" altLang="it-IT" dirty="0" err="1">
                <a:latin typeface="Arial" charset="0"/>
                <a:cs typeface="Arial" charset="0"/>
              </a:rPr>
              <a:t>un’espansione</a:t>
            </a:r>
            <a:r>
              <a:rPr lang="en-US" altLang="it-IT" dirty="0">
                <a:latin typeface="Arial" charset="0"/>
                <a:cs typeface="Arial" charset="0"/>
              </a:rPr>
              <a:t> </a:t>
            </a:r>
            <a:r>
              <a:rPr lang="en-US" altLang="it-IT" dirty="0" err="1">
                <a:latin typeface="Arial" charset="0"/>
                <a:cs typeface="Arial" charset="0"/>
              </a:rPr>
              <a:t>clonale</a:t>
            </a:r>
            <a:r>
              <a:rPr lang="en-US" altLang="it-IT" dirty="0">
                <a:latin typeface="Arial" charset="0"/>
                <a:cs typeface="Arial" charset="0"/>
              </a:rPr>
              <a:t> </a:t>
            </a:r>
          </a:p>
          <a:p>
            <a:pPr marL="285750" indent="-285750">
              <a:buFontTx/>
              <a:buChar char="•"/>
            </a:pPr>
            <a:r>
              <a:rPr lang="en-US" altLang="it-IT" dirty="0">
                <a:latin typeface="Arial" charset="0"/>
                <a:cs typeface="Arial" charset="0"/>
              </a:rPr>
              <a:t>Tale </a:t>
            </a:r>
            <a:r>
              <a:rPr lang="en-US" altLang="it-IT" dirty="0" err="1">
                <a:latin typeface="Arial" charset="0"/>
                <a:cs typeface="Arial" charset="0"/>
              </a:rPr>
              <a:t>lesione</a:t>
            </a:r>
            <a:r>
              <a:rPr lang="en-US" altLang="it-IT" dirty="0">
                <a:latin typeface="Arial" charset="0"/>
                <a:cs typeface="Arial" charset="0"/>
              </a:rPr>
              <a:t> </a:t>
            </a:r>
            <a:r>
              <a:rPr lang="en-US" altLang="it-IT" dirty="0" err="1">
                <a:latin typeface="Arial" charset="0"/>
                <a:cs typeface="Arial" charset="0"/>
              </a:rPr>
              <a:t>diventa</a:t>
            </a:r>
            <a:r>
              <a:rPr lang="en-US" altLang="it-IT" dirty="0">
                <a:latin typeface="Arial" charset="0"/>
                <a:cs typeface="Arial" charset="0"/>
              </a:rPr>
              <a:t> </a:t>
            </a:r>
            <a:r>
              <a:rPr lang="en-US" altLang="it-IT" dirty="0" err="1">
                <a:latin typeface="Arial" charset="0"/>
                <a:cs typeface="Arial" charset="0"/>
              </a:rPr>
              <a:t>gradualmente</a:t>
            </a:r>
            <a:r>
              <a:rPr lang="en-US" altLang="it-IT" dirty="0">
                <a:latin typeface="Arial" charset="0"/>
                <a:cs typeface="Arial" charset="0"/>
              </a:rPr>
              <a:t> </a:t>
            </a:r>
            <a:r>
              <a:rPr lang="en-US" altLang="it-IT" dirty="0" err="1">
                <a:latin typeface="Arial" charset="0"/>
                <a:cs typeface="Arial" charset="0"/>
              </a:rPr>
              <a:t>sempre</a:t>
            </a:r>
            <a:r>
              <a:rPr lang="en-US" altLang="it-IT" dirty="0">
                <a:latin typeface="Arial" charset="0"/>
                <a:cs typeface="Arial" charset="0"/>
              </a:rPr>
              <a:t> </a:t>
            </a:r>
            <a:r>
              <a:rPr lang="en-US" altLang="it-IT" dirty="0" err="1">
                <a:latin typeface="Arial" charset="0"/>
                <a:cs typeface="Arial" charset="0"/>
              </a:rPr>
              <a:t>più</a:t>
            </a:r>
            <a:r>
              <a:rPr lang="en-US" altLang="it-IT" dirty="0">
                <a:latin typeface="Arial" charset="0"/>
                <a:cs typeface="Arial" charset="0"/>
              </a:rPr>
              <a:t> </a:t>
            </a:r>
            <a:r>
              <a:rPr lang="en-US" altLang="it-IT" dirty="0" err="1">
                <a:latin typeface="Arial" charset="0"/>
                <a:cs typeface="Arial" charset="0"/>
              </a:rPr>
              <a:t>estesa</a:t>
            </a:r>
            <a:r>
              <a:rPr lang="en-US" altLang="it-IT" dirty="0">
                <a:latin typeface="Arial" charset="0"/>
                <a:cs typeface="Arial" charset="0"/>
              </a:rPr>
              <a:t> (“campo”) a </a:t>
            </a:r>
            <a:r>
              <a:rPr lang="en-US" altLang="it-IT" dirty="0" err="1">
                <a:latin typeface="Arial" charset="0"/>
                <a:cs typeface="Arial" charset="0"/>
              </a:rPr>
              <a:t>discapito</a:t>
            </a:r>
            <a:r>
              <a:rPr lang="en-US" altLang="it-IT" dirty="0">
                <a:latin typeface="Arial" charset="0"/>
                <a:cs typeface="Arial" charset="0"/>
              </a:rPr>
              <a:t> </a:t>
            </a:r>
            <a:r>
              <a:rPr lang="en-US" altLang="it-IT" dirty="0" err="1">
                <a:latin typeface="Arial" charset="0"/>
                <a:cs typeface="Arial" charset="0"/>
              </a:rPr>
              <a:t>dell’epitelio</a:t>
            </a:r>
            <a:r>
              <a:rPr lang="en-US" altLang="it-IT" dirty="0">
                <a:latin typeface="Arial" charset="0"/>
                <a:cs typeface="Arial" charset="0"/>
              </a:rPr>
              <a:t> </a:t>
            </a:r>
            <a:r>
              <a:rPr lang="en-US" altLang="it-IT" dirty="0" err="1">
                <a:latin typeface="Arial" charset="0"/>
                <a:cs typeface="Arial" charset="0"/>
              </a:rPr>
              <a:t>adiacente</a:t>
            </a:r>
            <a:r>
              <a:rPr lang="en-US" altLang="it-IT" dirty="0">
                <a:latin typeface="Arial" charset="0"/>
                <a:cs typeface="Arial" charset="0"/>
              </a:rPr>
              <a:t> </a:t>
            </a:r>
            <a:r>
              <a:rPr lang="en-US" altLang="it-IT" dirty="0" err="1">
                <a:latin typeface="Arial" charset="0"/>
                <a:cs typeface="Arial" charset="0"/>
              </a:rPr>
              <a:t>normale</a:t>
            </a:r>
            <a:r>
              <a:rPr lang="en-US" altLang="it-IT" dirty="0">
                <a:latin typeface="Arial" charset="0"/>
                <a:cs typeface="Arial" charset="0"/>
              </a:rPr>
              <a:t>. </a:t>
            </a:r>
          </a:p>
          <a:p>
            <a:pPr marL="285750" indent="-285750">
              <a:buFontTx/>
              <a:buChar char="•"/>
            </a:pPr>
            <a:r>
              <a:rPr lang="en-US" altLang="it-IT" dirty="0" err="1">
                <a:effectLst>
                  <a:outerShdw blurRad="38100" dist="38100" dir="2700000" algn="tl">
                    <a:srgbClr val="C0C0C0"/>
                  </a:outerShdw>
                </a:effectLst>
                <a:latin typeface="Arial" charset="0"/>
                <a:cs typeface="Arial" charset="0"/>
              </a:rPr>
              <a:t>L’aumentata</a:t>
            </a:r>
            <a:r>
              <a:rPr lang="en-US" altLang="it-IT" dirty="0">
                <a:effectLst>
                  <a:outerShdw blurRad="38100" dist="38100" dir="2700000" algn="tl">
                    <a:srgbClr val="C0C0C0"/>
                  </a:outerShdw>
                </a:effectLst>
                <a:latin typeface="Arial" charset="0"/>
                <a:cs typeface="Arial" charset="0"/>
              </a:rPr>
              <a:t> </a:t>
            </a:r>
            <a:r>
              <a:rPr lang="en-US" altLang="it-IT" dirty="0" err="1">
                <a:effectLst>
                  <a:outerShdw blurRad="38100" dist="38100" dir="2700000" algn="tl">
                    <a:srgbClr val="C0C0C0"/>
                  </a:outerShdw>
                </a:effectLst>
                <a:latin typeface="Arial" charset="0"/>
                <a:cs typeface="Arial" charset="0"/>
              </a:rPr>
              <a:t>capacità</a:t>
            </a:r>
            <a:r>
              <a:rPr lang="en-US" altLang="it-IT" dirty="0">
                <a:effectLst>
                  <a:outerShdw blurRad="38100" dist="38100" dir="2700000" algn="tl">
                    <a:srgbClr val="C0C0C0"/>
                  </a:outerShdw>
                </a:effectLst>
                <a:latin typeface="Arial" charset="0"/>
                <a:cs typeface="Arial" charset="0"/>
              </a:rPr>
              <a:t> </a:t>
            </a:r>
            <a:r>
              <a:rPr lang="en-US" altLang="it-IT" dirty="0" err="1">
                <a:effectLst>
                  <a:outerShdw blurRad="38100" dist="38100" dir="2700000" algn="tl">
                    <a:srgbClr val="C0C0C0"/>
                  </a:outerShdw>
                </a:effectLst>
                <a:latin typeface="Arial" charset="0"/>
                <a:cs typeface="Arial" charset="0"/>
              </a:rPr>
              <a:t>proliferativa</a:t>
            </a:r>
            <a:r>
              <a:rPr lang="en-US" altLang="it-IT" dirty="0">
                <a:effectLst>
                  <a:outerShdw blurRad="38100" dist="38100" dir="2700000" algn="tl">
                    <a:srgbClr val="C0C0C0"/>
                  </a:outerShdw>
                </a:effectLst>
                <a:latin typeface="Arial" charset="0"/>
                <a:cs typeface="Arial" charset="0"/>
              </a:rPr>
              <a:t> </a:t>
            </a:r>
            <a:r>
              <a:rPr lang="en-US" altLang="it-IT" dirty="0" err="1">
                <a:effectLst>
                  <a:outerShdw blurRad="38100" dist="38100" dir="2700000" algn="tl">
                    <a:srgbClr val="C0C0C0"/>
                  </a:outerShdw>
                </a:effectLst>
                <a:latin typeface="Arial" charset="0"/>
                <a:cs typeface="Arial" charset="0"/>
              </a:rPr>
              <a:t>dell’unità</a:t>
            </a:r>
            <a:r>
              <a:rPr lang="en-US" altLang="it-IT" dirty="0">
                <a:effectLst>
                  <a:outerShdw blurRad="38100" dist="38100" dir="2700000" algn="tl">
                    <a:srgbClr val="C0C0C0"/>
                  </a:outerShdw>
                </a:effectLst>
                <a:latin typeface="Arial" charset="0"/>
                <a:cs typeface="Arial" charset="0"/>
              </a:rPr>
              <a:t> </a:t>
            </a:r>
            <a:r>
              <a:rPr lang="en-US" altLang="it-IT" dirty="0" err="1">
                <a:effectLst>
                  <a:outerShdw blurRad="38100" dist="38100" dir="2700000" algn="tl">
                    <a:srgbClr val="C0C0C0"/>
                  </a:outerShdw>
                </a:effectLst>
                <a:latin typeface="Arial" charset="0"/>
                <a:cs typeface="Arial" charset="0"/>
              </a:rPr>
              <a:t>clonale</a:t>
            </a:r>
            <a:r>
              <a:rPr lang="en-US" altLang="it-IT" dirty="0">
                <a:effectLst>
                  <a:outerShdw blurRad="38100" dist="38100" dir="2700000" algn="tl">
                    <a:srgbClr val="C0C0C0"/>
                  </a:outerShdw>
                </a:effectLst>
                <a:latin typeface="Arial" charset="0"/>
                <a:cs typeface="Arial" charset="0"/>
              </a:rPr>
              <a:t> </a:t>
            </a:r>
            <a:r>
              <a:rPr lang="en-US" altLang="it-IT" dirty="0" err="1">
                <a:effectLst>
                  <a:outerShdw blurRad="38100" dist="38100" dir="2700000" algn="tl">
                    <a:srgbClr val="C0C0C0"/>
                  </a:outerShdw>
                </a:effectLst>
                <a:latin typeface="Arial" charset="0"/>
                <a:cs typeface="Arial" charset="0"/>
              </a:rPr>
              <a:t>geneticamente</a:t>
            </a:r>
            <a:r>
              <a:rPr lang="en-US" altLang="it-IT" dirty="0">
                <a:effectLst>
                  <a:outerShdw blurRad="38100" dist="38100" dir="2700000" algn="tl">
                    <a:srgbClr val="C0C0C0"/>
                  </a:outerShdw>
                </a:effectLst>
                <a:latin typeface="Arial" charset="0"/>
                <a:cs typeface="Arial" charset="0"/>
              </a:rPr>
              <a:t> </a:t>
            </a:r>
            <a:r>
              <a:rPr lang="en-US" altLang="it-IT" dirty="0" err="1">
                <a:effectLst>
                  <a:outerShdw blurRad="38100" dist="38100" dir="2700000" algn="tl">
                    <a:srgbClr val="C0C0C0"/>
                  </a:outerShdw>
                </a:effectLst>
                <a:latin typeface="Arial" charset="0"/>
                <a:cs typeface="Arial" charset="0"/>
              </a:rPr>
              <a:t>alterata</a:t>
            </a:r>
            <a:r>
              <a:rPr lang="en-US" altLang="it-IT" dirty="0">
                <a:effectLst>
                  <a:outerShdw blurRad="38100" dist="38100" dir="2700000" algn="tl">
                    <a:srgbClr val="C0C0C0"/>
                  </a:outerShdw>
                </a:effectLst>
                <a:latin typeface="Arial" charset="0"/>
                <a:cs typeface="Arial" charset="0"/>
              </a:rPr>
              <a:t> è </a:t>
            </a:r>
            <a:r>
              <a:rPr lang="en-US" altLang="it-IT" dirty="0" err="1">
                <a:effectLst>
                  <a:outerShdw blurRad="38100" dist="38100" dir="2700000" algn="tl">
                    <a:srgbClr val="C0C0C0"/>
                  </a:outerShdw>
                </a:effectLst>
                <a:latin typeface="Arial" charset="0"/>
                <a:cs typeface="Arial" charset="0"/>
              </a:rPr>
              <a:t>il</a:t>
            </a:r>
            <a:r>
              <a:rPr lang="en-US" altLang="it-IT" dirty="0">
                <a:effectLst>
                  <a:outerShdw blurRad="38100" dist="38100" dir="2700000" algn="tl">
                    <a:srgbClr val="C0C0C0"/>
                  </a:outerShdw>
                </a:effectLst>
                <a:latin typeface="Arial" charset="0"/>
                <a:cs typeface="Arial" charset="0"/>
              </a:rPr>
              <a:t> </a:t>
            </a:r>
            <a:r>
              <a:rPr lang="en-US" altLang="it-IT" dirty="0" err="1">
                <a:effectLst>
                  <a:outerShdw blurRad="38100" dist="38100" dir="2700000" algn="tl">
                    <a:srgbClr val="C0C0C0"/>
                  </a:outerShdw>
                </a:effectLst>
                <a:latin typeface="Arial" charset="0"/>
                <a:cs typeface="Arial" charset="0"/>
              </a:rPr>
              <a:t>motore</a:t>
            </a:r>
            <a:r>
              <a:rPr lang="en-US" altLang="it-IT" dirty="0">
                <a:effectLst>
                  <a:outerShdw blurRad="38100" dist="38100" dir="2700000" algn="tl">
                    <a:srgbClr val="C0C0C0"/>
                  </a:outerShdw>
                </a:effectLst>
                <a:latin typeface="Arial" charset="0"/>
                <a:cs typeface="Arial" charset="0"/>
              </a:rPr>
              <a:t> del </a:t>
            </a:r>
            <a:r>
              <a:rPr lang="en-US" altLang="it-IT" dirty="0" err="1">
                <a:effectLst>
                  <a:outerShdw blurRad="38100" dist="38100" dir="2700000" algn="tl">
                    <a:srgbClr val="C0C0C0"/>
                  </a:outerShdw>
                </a:effectLst>
                <a:latin typeface="Arial" charset="0"/>
                <a:cs typeface="Arial" charset="0"/>
              </a:rPr>
              <a:t>processo</a:t>
            </a:r>
            <a:r>
              <a:rPr lang="en-US" altLang="it-IT" dirty="0">
                <a:latin typeface="Arial" charset="0"/>
                <a:cs typeface="Arial" charset="0"/>
              </a:rPr>
              <a:t>.</a:t>
            </a:r>
          </a:p>
          <a:p>
            <a:pPr marL="285750" indent="-285750">
              <a:buFontTx/>
              <a:buChar char="•"/>
            </a:pPr>
            <a:endParaRPr lang="en-US" altLang="it-IT" dirty="0">
              <a:latin typeface="Arial" charset="0"/>
              <a:cs typeface="Arial" charset="0"/>
            </a:endParaRPr>
          </a:p>
          <a:p>
            <a:pPr marL="285750" indent="-285750"/>
            <a:r>
              <a:rPr lang="en-US" altLang="it-IT" dirty="0" err="1">
                <a:latin typeface="Arial" charset="0"/>
                <a:cs typeface="Arial" charset="0"/>
              </a:rPr>
              <a:t>Nella</a:t>
            </a:r>
            <a:r>
              <a:rPr lang="en-US" altLang="it-IT" dirty="0">
                <a:latin typeface="Arial" charset="0"/>
                <a:cs typeface="Arial" charset="0"/>
              </a:rPr>
              <a:t> </a:t>
            </a:r>
            <a:r>
              <a:rPr lang="en-US" altLang="it-IT" dirty="0" err="1">
                <a:latin typeface="Arial" charset="0"/>
                <a:cs typeface="Arial" charset="0"/>
              </a:rPr>
              <a:t>figura</a:t>
            </a:r>
            <a:r>
              <a:rPr lang="en-US" altLang="it-IT" dirty="0">
                <a:latin typeface="Arial" charset="0"/>
                <a:cs typeface="Arial" charset="0"/>
              </a:rPr>
              <a:t> </a:t>
            </a:r>
            <a:r>
              <a:rPr lang="en-US" altLang="it-IT" dirty="0" err="1">
                <a:latin typeface="Arial" charset="0"/>
                <a:cs typeface="Arial" charset="0"/>
              </a:rPr>
              <a:t>sono</a:t>
            </a:r>
            <a:r>
              <a:rPr lang="en-US" altLang="it-IT" dirty="0">
                <a:latin typeface="Arial" charset="0"/>
                <a:cs typeface="Arial" charset="0"/>
              </a:rPr>
              <a:t> </a:t>
            </a:r>
            <a:r>
              <a:rPr lang="en-US" altLang="it-IT" dirty="0" err="1">
                <a:latin typeface="Arial" charset="0"/>
                <a:cs typeface="Arial" charset="0"/>
              </a:rPr>
              <a:t>descritte</a:t>
            </a:r>
            <a:r>
              <a:rPr lang="en-US" altLang="it-IT" dirty="0">
                <a:latin typeface="Arial" charset="0"/>
                <a:cs typeface="Arial" charset="0"/>
              </a:rPr>
              <a:t> le </a:t>
            </a:r>
            <a:r>
              <a:rPr lang="en-US" altLang="it-IT" dirty="0" err="1">
                <a:latin typeface="Arial" charset="0"/>
                <a:cs typeface="Arial" charset="0"/>
              </a:rPr>
              <a:t>localizzazione</a:t>
            </a:r>
            <a:r>
              <a:rPr lang="en-US" altLang="it-IT" dirty="0">
                <a:latin typeface="Arial" charset="0"/>
                <a:cs typeface="Arial" charset="0"/>
              </a:rPr>
              <a:t> </a:t>
            </a:r>
            <a:r>
              <a:rPr lang="en-US" altLang="it-IT" dirty="0" err="1">
                <a:latin typeface="Arial" charset="0"/>
                <a:cs typeface="Arial" charset="0"/>
              </a:rPr>
              <a:t>cromosomiche</a:t>
            </a:r>
            <a:r>
              <a:rPr lang="en-US" altLang="it-IT" dirty="0">
                <a:latin typeface="Arial" charset="0"/>
                <a:cs typeface="Arial" charset="0"/>
              </a:rPr>
              <a:t> dove è </a:t>
            </a:r>
            <a:r>
              <a:rPr lang="en-US" altLang="it-IT" dirty="0" err="1">
                <a:latin typeface="Arial" charset="0"/>
                <a:cs typeface="Arial" charset="0"/>
              </a:rPr>
              <a:t>stata</a:t>
            </a:r>
            <a:r>
              <a:rPr lang="en-US" altLang="it-IT" dirty="0">
                <a:latin typeface="Arial" charset="0"/>
                <a:cs typeface="Arial" charset="0"/>
              </a:rPr>
              <a:t> </a:t>
            </a:r>
            <a:r>
              <a:rPr lang="en-US" altLang="it-IT" dirty="0" err="1">
                <a:latin typeface="Arial" charset="0"/>
                <a:cs typeface="Arial" charset="0"/>
              </a:rPr>
              <a:t>individuata</a:t>
            </a:r>
            <a:r>
              <a:rPr lang="en-US" altLang="it-IT" dirty="0">
                <a:latin typeface="Arial" charset="0"/>
                <a:cs typeface="Arial" charset="0"/>
              </a:rPr>
              <a:t> la </a:t>
            </a:r>
            <a:r>
              <a:rPr lang="en-US" altLang="it-IT" dirty="0" err="1">
                <a:latin typeface="Arial" charset="0"/>
                <a:cs typeface="Arial" charset="0"/>
              </a:rPr>
              <a:t>perdita</a:t>
            </a:r>
            <a:r>
              <a:rPr lang="en-US" altLang="it-IT" dirty="0">
                <a:latin typeface="Arial" charset="0"/>
                <a:cs typeface="Arial" charset="0"/>
              </a:rPr>
              <a:t> </a:t>
            </a:r>
            <a:r>
              <a:rPr lang="en-US" altLang="it-IT" dirty="0" err="1">
                <a:latin typeface="Arial" charset="0"/>
                <a:cs typeface="Arial" charset="0"/>
              </a:rPr>
              <a:t>di</a:t>
            </a:r>
            <a:r>
              <a:rPr lang="en-US" altLang="it-IT" dirty="0">
                <a:latin typeface="Arial" charset="0"/>
                <a:cs typeface="Arial" charset="0"/>
              </a:rPr>
              <a:t> </a:t>
            </a:r>
            <a:r>
              <a:rPr lang="en-US" altLang="it-IT" dirty="0" err="1">
                <a:latin typeface="Arial" charset="0"/>
                <a:cs typeface="Arial" charset="0"/>
              </a:rPr>
              <a:t>eterozigosi</a:t>
            </a:r>
            <a:endParaRPr lang="en-US" altLang="it-IT" dirty="0">
              <a:latin typeface="Arial" charset="0"/>
              <a:cs typeface="Arial" charset="0"/>
            </a:endParaRPr>
          </a:p>
          <a:p>
            <a:pPr marL="285750" indent="-285750"/>
            <a:r>
              <a:rPr lang="en-US" altLang="it-IT" dirty="0">
                <a:latin typeface="Arial" charset="0"/>
                <a:cs typeface="Arial" charset="0"/>
              </a:rPr>
              <a:t>Patch=</a:t>
            </a:r>
            <a:r>
              <a:rPr lang="en-US" altLang="it-IT" dirty="0" err="1">
                <a:latin typeface="Arial" charset="0"/>
                <a:cs typeface="Arial" charset="0"/>
              </a:rPr>
              <a:t>gruppo</a:t>
            </a:r>
            <a:r>
              <a:rPr lang="en-US" altLang="it-IT" dirty="0">
                <a:latin typeface="Arial" charset="0"/>
                <a:cs typeface="Arial" charset="0"/>
              </a:rPr>
              <a:t> </a:t>
            </a:r>
            <a:r>
              <a:rPr lang="en-US" altLang="it-IT" dirty="0" err="1">
                <a:latin typeface="Arial" charset="0"/>
                <a:cs typeface="Arial" charset="0"/>
              </a:rPr>
              <a:t>di</a:t>
            </a:r>
            <a:r>
              <a:rPr lang="en-US" altLang="it-IT" dirty="0">
                <a:latin typeface="Arial" charset="0"/>
                <a:cs typeface="Arial" charset="0"/>
              </a:rPr>
              <a:t> cellule </a:t>
            </a:r>
            <a:r>
              <a:rPr lang="en-US" altLang="it-IT" dirty="0" err="1">
                <a:latin typeface="Arial" charset="0"/>
                <a:cs typeface="Arial" charset="0"/>
              </a:rPr>
              <a:t>che</a:t>
            </a:r>
            <a:r>
              <a:rPr lang="en-US" altLang="it-IT" dirty="0">
                <a:latin typeface="Arial" charset="0"/>
                <a:cs typeface="Arial" charset="0"/>
              </a:rPr>
              <a:t> </a:t>
            </a:r>
            <a:r>
              <a:rPr lang="en-US" altLang="it-IT" dirty="0" err="1">
                <a:latin typeface="Arial" charset="0"/>
                <a:cs typeface="Arial" charset="0"/>
              </a:rPr>
              <a:t>condividono</a:t>
            </a:r>
            <a:r>
              <a:rPr lang="en-US" altLang="it-IT" dirty="0">
                <a:latin typeface="Arial" charset="0"/>
                <a:cs typeface="Arial" charset="0"/>
              </a:rPr>
              <a:t> un </a:t>
            </a:r>
            <a:r>
              <a:rPr lang="en-US" altLang="it-IT" dirty="0" err="1">
                <a:latin typeface="Arial" charset="0"/>
                <a:cs typeface="Arial" charset="0"/>
              </a:rPr>
              <a:t>genotipo</a:t>
            </a:r>
            <a:r>
              <a:rPr lang="en-US" altLang="it-IT" dirty="0">
                <a:latin typeface="Arial" charset="0"/>
                <a:cs typeface="Arial" charset="0"/>
              </a:rPr>
              <a:t> </a:t>
            </a:r>
            <a:r>
              <a:rPr lang="en-US" altLang="it-IT" dirty="0" err="1">
                <a:latin typeface="Arial" charset="0"/>
                <a:cs typeface="Arial" charset="0"/>
              </a:rPr>
              <a:t>comune</a:t>
            </a:r>
            <a:endParaRPr lang="en-US" altLang="it-IT" dirty="0">
              <a:latin typeface="Arial" charset="0"/>
              <a:cs typeface="Arial" charset="0"/>
            </a:endParaRPr>
          </a:p>
          <a:p>
            <a:pPr marL="285750" indent="-285750"/>
            <a:r>
              <a:rPr lang="en-US" altLang="it-IT" dirty="0">
                <a:latin typeface="Arial" charset="0"/>
                <a:cs typeface="Arial" charset="0"/>
              </a:rPr>
              <a:t>Clone o </a:t>
            </a:r>
            <a:r>
              <a:rPr lang="en-US" altLang="it-IT" dirty="0" err="1">
                <a:latin typeface="Arial" charset="0"/>
                <a:cs typeface="Arial" charset="0"/>
              </a:rPr>
              <a:t>unità</a:t>
            </a:r>
            <a:r>
              <a:rPr lang="en-US" altLang="it-IT" dirty="0">
                <a:latin typeface="Arial" charset="0"/>
                <a:cs typeface="Arial" charset="0"/>
              </a:rPr>
              <a:t> </a:t>
            </a:r>
            <a:r>
              <a:rPr lang="en-US" altLang="it-IT" dirty="0" err="1">
                <a:latin typeface="Arial" charset="0"/>
                <a:cs typeface="Arial" charset="0"/>
              </a:rPr>
              <a:t>clonale</a:t>
            </a:r>
            <a:r>
              <a:rPr lang="en-US" altLang="it-IT" dirty="0">
                <a:latin typeface="Arial" charset="0"/>
                <a:cs typeface="Arial" charset="0"/>
              </a:rPr>
              <a:t>=</a:t>
            </a:r>
            <a:r>
              <a:rPr lang="en-US" altLang="it-IT" dirty="0" err="1">
                <a:latin typeface="Arial" charset="0"/>
                <a:cs typeface="Arial" charset="0"/>
              </a:rPr>
              <a:t>famiglia</a:t>
            </a:r>
            <a:r>
              <a:rPr lang="en-US" altLang="it-IT" dirty="0">
                <a:latin typeface="Arial" charset="0"/>
                <a:cs typeface="Arial" charset="0"/>
              </a:rPr>
              <a:t> </a:t>
            </a:r>
            <a:r>
              <a:rPr lang="en-US" altLang="it-IT" dirty="0" err="1">
                <a:latin typeface="Arial" charset="0"/>
                <a:cs typeface="Arial" charset="0"/>
              </a:rPr>
              <a:t>di</a:t>
            </a:r>
            <a:r>
              <a:rPr lang="en-US" altLang="it-IT" dirty="0">
                <a:latin typeface="Arial" charset="0"/>
                <a:cs typeface="Arial" charset="0"/>
              </a:rPr>
              <a:t> cellule con un </a:t>
            </a:r>
            <a:r>
              <a:rPr lang="en-US" altLang="it-IT" dirty="0" err="1">
                <a:latin typeface="Arial" charset="0"/>
                <a:cs typeface="Arial" charset="0"/>
              </a:rPr>
              <a:t>progenitore</a:t>
            </a:r>
            <a:r>
              <a:rPr lang="en-US" altLang="it-IT" dirty="0">
                <a:latin typeface="Arial" charset="0"/>
                <a:cs typeface="Arial" charset="0"/>
              </a:rPr>
              <a:t> </a:t>
            </a:r>
            <a:r>
              <a:rPr lang="en-US" altLang="it-IT" dirty="0" err="1">
                <a:latin typeface="Arial" charset="0"/>
                <a:cs typeface="Arial" charset="0"/>
              </a:rPr>
              <a:t>comune</a:t>
            </a:r>
            <a:r>
              <a:rPr lang="en-US" altLang="it-IT" dirty="0">
                <a:latin typeface="Arial" charset="0"/>
                <a:cs typeface="Arial" charset="0"/>
              </a:rPr>
              <a:t>; </a:t>
            </a:r>
            <a:r>
              <a:rPr lang="en-US" altLang="it-IT" dirty="0" err="1">
                <a:latin typeface="Arial" charset="0"/>
                <a:cs typeface="Arial" charset="0"/>
              </a:rPr>
              <a:t>es</a:t>
            </a:r>
            <a:r>
              <a:rPr lang="en-US" altLang="it-IT" dirty="0">
                <a:latin typeface="Arial" charset="0"/>
                <a:cs typeface="Arial" charset="0"/>
              </a:rPr>
              <a:t>. </a:t>
            </a:r>
            <a:r>
              <a:rPr lang="en-US" altLang="it-IT" dirty="0" err="1">
                <a:latin typeface="Arial" charset="0"/>
                <a:cs typeface="Arial" charset="0"/>
              </a:rPr>
              <a:t>L’insieme</a:t>
            </a:r>
            <a:r>
              <a:rPr lang="en-US" altLang="it-IT" dirty="0">
                <a:latin typeface="Arial" charset="0"/>
                <a:cs typeface="Arial" charset="0"/>
              </a:rPr>
              <a:t> </a:t>
            </a:r>
            <a:r>
              <a:rPr lang="en-US" altLang="it-IT" dirty="0" err="1">
                <a:latin typeface="Arial" charset="0"/>
                <a:cs typeface="Arial" charset="0"/>
              </a:rPr>
              <a:t>di</a:t>
            </a:r>
            <a:r>
              <a:rPr lang="en-US" altLang="it-IT" dirty="0">
                <a:latin typeface="Arial" charset="0"/>
                <a:cs typeface="Arial" charset="0"/>
              </a:rPr>
              <a:t> </a:t>
            </a:r>
            <a:r>
              <a:rPr lang="en-US" altLang="it-IT" dirty="0" err="1">
                <a:latin typeface="Arial" charset="0"/>
                <a:cs typeface="Arial" charset="0"/>
              </a:rPr>
              <a:t>aree</a:t>
            </a:r>
            <a:r>
              <a:rPr lang="en-US" altLang="it-IT" dirty="0">
                <a:latin typeface="Arial" charset="0"/>
                <a:cs typeface="Arial" charset="0"/>
              </a:rPr>
              <a:t> con p53 </a:t>
            </a:r>
            <a:r>
              <a:rPr lang="en-US" altLang="it-IT" dirty="0" err="1">
                <a:latin typeface="Arial" charset="0"/>
                <a:cs typeface="Arial" charset="0"/>
              </a:rPr>
              <a:t>mutata</a:t>
            </a:r>
            <a:r>
              <a:rPr lang="en-US" altLang="it-IT" dirty="0">
                <a:latin typeface="Arial" charset="0"/>
                <a:cs typeface="Arial" charset="0"/>
              </a:rPr>
              <a:t> (patch)</a:t>
            </a:r>
          </a:p>
          <a:p>
            <a:pPr marL="285750" indent="-285750"/>
            <a:r>
              <a:rPr lang="en-US" altLang="it-IT" dirty="0" err="1">
                <a:latin typeface="Arial" charset="0"/>
                <a:cs typeface="Arial" charset="0"/>
              </a:rPr>
              <a:t>Queste</a:t>
            </a:r>
            <a:r>
              <a:rPr lang="en-US" altLang="it-IT" dirty="0">
                <a:latin typeface="Arial" charset="0"/>
                <a:cs typeface="Arial" charset="0"/>
              </a:rPr>
              <a:t> </a:t>
            </a:r>
            <a:r>
              <a:rPr lang="en-US" altLang="it-IT" dirty="0" err="1">
                <a:latin typeface="Arial" charset="0"/>
                <a:cs typeface="Arial" charset="0"/>
              </a:rPr>
              <a:t>unità</a:t>
            </a:r>
            <a:r>
              <a:rPr lang="en-US" altLang="it-IT" dirty="0">
                <a:latin typeface="Arial" charset="0"/>
                <a:cs typeface="Arial" charset="0"/>
              </a:rPr>
              <a:t> </a:t>
            </a:r>
            <a:r>
              <a:rPr lang="en-US" altLang="it-IT" dirty="0" err="1">
                <a:latin typeface="Arial" charset="0"/>
                <a:cs typeface="Arial" charset="0"/>
              </a:rPr>
              <a:t>clonali</a:t>
            </a:r>
            <a:r>
              <a:rPr lang="en-US" altLang="it-IT" dirty="0">
                <a:latin typeface="Arial" charset="0"/>
                <a:cs typeface="Arial" charset="0"/>
              </a:rPr>
              <a:t> con </a:t>
            </a:r>
            <a:r>
              <a:rPr lang="en-US" altLang="it-IT" dirty="0" err="1">
                <a:latin typeface="Arial" charset="0"/>
                <a:cs typeface="Arial" charset="0"/>
              </a:rPr>
              <a:t>una</a:t>
            </a:r>
            <a:r>
              <a:rPr lang="en-US" altLang="it-IT" dirty="0">
                <a:latin typeface="Arial" charset="0"/>
                <a:cs typeface="Arial" charset="0"/>
              </a:rPr>
              <a:t> </a:t>
            </a:r>
            <a:r>
              <a:rPr lang="en-US" altLang="it-IT" dirty="0" err="1">
                <a:latin typeface="Arial" charset="0"/>
                <a:cs typeface="Arial" charset="0"/>
              </a:rPr>
              <a:t>cellula</a:t>
            </a:r>
            <a:r>
              <a:rPr lang="en-US" altLang="it-IT" dirty="0">
                <a:latin typeface="Arial" charset="0"/>
                <a:cs typeface="Arial" charset="0"/>
              </a:rPr>
              <a:t> </a:t>
            </a:r>
            <a:r>
              <a:rPr lang="en-US" altLang="it-IT" dirty="0" err="1">
                <a:latin typeface="Arial" charset="0"/>
                <a:cs typeface="Arial" charset="0"/>
              </a:rPr>
              <a:t>staminale</a:t>
            </a:r>
            <a:r>
              <a:rPr lang="en-US" altLang="it-IT" dirty="0">
                <a:latin typeface="Arial" charset="0"/>
                <a:cs typeface="Arial" charset="0"/>
              </a:rPr>
              <a:t> </a:t>
            </a:r>
            <a:r>
              <a:rPr lang="en-US" altLang="it-IT" dirty="0" err="1">
                <a:latin typeface="Arial" charset="0"/>
                <a:cs typeface="Arial" charset="0"/>
              </a:rPr>
              <a:t>trasportano</a:t>
            </a:r>
            <a:r>
              <a:rPr lang="en-US" altLang="it-IT" dirty="0">
                <a:latin typeface="Arial" charset="0"/>
                <a:cs typeface="Arial" charset="0"/>
              </a:rPr>
              <a:t>, </a:t>
            </a:r>
            <a:r>
              <a:rPr lang="en-US" altLang="it-IT" dirty="0" err="1">
                <a:latin typeface="Arial" charset="0"/>
                <a:cs typeface="Arial" charset="0"/>
              </a:rPr>
              <a:t>amplificano</a:t>
            </a:r>
            <a:r>
              <a:rPr lang="en-US" altLang="it-IT" dirty="0">
                <a:latin typeface="Arial" charset="0"/>
                <a:cs typeface="Arial" charset="0"/>
              </a:rPr>
              <a:t> e </a:t>
            </a:r>
            <a:r>
              <a:rPr lang="en-US" altLang="it-IT" dirty="0" err="1">
                <a:latin typeface="Arial" charset="0"/>
                <a:cs typeface="Arial" charset="0"/>
              </a:rPr>
              <a:t>si</a:t>
            </a:r>
            <a:r>
              <a:rPr lang="en-US" altLang="it-IT" dirty="0">
                <a:latin typeface="Arial" charset="0"/>
                <a:cs typeface="Arial" charset="0"/>
              </a:rPr>
              <a:t> </a:t>
            </a:r>
            <a:r>
              <a:rPr lang="en-US" altLang="it-IT" dirty="0" err="1">
                <a:latin typeface="Arial" charset="0"/>
                <a:cs typeface="Arial" charset="0"/>
              </a:rPr>
              <a:t>differenziano</a:t>
            </a:r>
            <a:r>
              <a:rPr lang="en-US" altLang="it-IT" dirty="0">
                <a:latin typeface="Arial" charset="0"/>
                <a:cs typeface="Arial" charset="0"/>
              </a:rPr>
              <a:t> </a:t>
            </a:r>
            <a:r>
              <a:rPr lang="en-US" altLang="it-IT" dirty="0" err="1">
                <a:latin typeface="Arial" charset="0"/>
                <a:cs typeface="Arial" charset="0"/>
              </a:rPr>
              <a:t>costituiscono</a:t>
            </a:r>
            <a:r>
              <a:rPr lang="en-US" altLang="it-IT" dirty="0">
                <a:latin typeface="Arial" charset="0"/>
                <a:cs typeface="Arial" charset="0"/>
              </a:rPr>
              <a:t> </a:t>
            </a:r>
            <a:r>
              <a:rPr lang="en-US" altLang="it-IT" dirty="0" err="1">
                <a:latin typeface="Arial" charset="0"/>
                <a:cs typeface="Arial" charset="0"/>
              </a:rPr>
              <a:t>l’epitelio</a:t>
            </a:r>
            <a:r>
              <a:rPr lang="en-US" altLang="it-IT" dirty="0">
                <a:latin typeface="Arial" charset="0"/>
                <a:cs typeface="Arial" charset="0"/>
              </a:rPr>
              <a:t> </a:t>
            </a:r>
            <a:r>
              <a:rPr lang="en-US" altLang="it-IT" dirty="0" err="1">
                <a:latin typeface="Arial" charset="0"/>
                <a:cs typeface="Arial" charset="0"/>
              </a:rPr>
              <a:t>squamoso</a:t>
            </a:r>
            <a:r>
              <a:rPr lang="en-US" altLang="it-IT" dirty="0">
                <a:latin typeface="Arial" charset="0"/>
                <a:cs typeface="Arial" charset="0"/>
              </a:rPr>
              <a:t>.</a:t>
            </a:r>
          </a:p>
          <a:p>
            <a:pPr marL="285750" indent="-285750"/>
            <a:r>
              <a:rPr lang="en-US" altLang="it-IT" dirty="0" err="1">
                <a:latin typeface="Arial" charset="0"/>
                <a:cs typeface="Arial" charset="0"/>
              </a:rPr>
              <a:t>Quando</a:t>
            </a:r>
            <a:r>
              <a:rPr lang="en-US" altLang="it-IT" dirty="0">
                <a:latin typeface="Arial" charset="0"/>
                <a:cs typeface="Arial" charset="0"/>
              </a:rPr>
              <a:t> </a:t>
            </a:r>
            <a:r>
              <a:rPr lang="en-US" altLang="it-IT" dirty="0" err="1">
                <a:latin typeface="Arial" charset="0"/>
                <a:cs typeface="Arial" charset="0"/>
              </a:rPr>
              <a:t>una</a:t>
            </a:r>
            <a:r>
              <a:rPr lang="en-US" altLang="it-IT" dirty="0">
                <a:latin typeface="Arial" charset="0"/>
                <a:cs typeface="Arial" charset="0"/>
              </a:rPr>
              <a:t> </a:t>
            </a:r>
            <a:r>
              <a:rPr lang="en-US" altLang="it-IT" dirty="0" err="1">
                <a:latin typeface="Arial" charset="0"/>
                <a:cs typeface="Arial" charset="0"/>
              </a:rPr>
              <a:t>cellula</a:t>
            </a:r>
            <a:r>
              <a:rPr lang="en-US" altLang="it-IT" dirty="0">
                <a:latin typeface="Arial" charset="0"/>
                <a:cs typeface="Arial" charset="0"/>
              </a:rPr>
              <a:t> </a:t>
            </a:r>
            <a:r>
              <a:rPr lang="en-US" altLang="it-IT" dirty="0" err="1">
                <a:latin typeface="Arial" charset="0"/>
                <a:cs typeface="Arial" charset="0"/>
              </a:rPr>
              <a:t>staminale</a:t>
            </a:r>
            <a:r>
              <a:rPr lang="en-US" altLang="it-IT" dirty="0">
                <a:latin typeface="Arial" charset="0"/>
                <a:cs typeface="Arial" charset="0"/>
              </a:rPr>
              <a:t> </a:t>
            </a:r>
            <a:r>
              <a:rPr lang="en-US" altLang="it-IT" dirty="0" err="1">
                <a:latin typeface="Arial" charset="0"/>
                <a:cs typeface="Arial" charset="0"/>
              </a:rPr>
              <a:t>acquisisce</a:t>
            </a:r>
            <a:r>
              <a:rPr lang="en-US" altLang="it-IT" dirty="0">
                <a:latin typeface="Arial" charset="0"/>
                <a:cs typeface="Arial" charset="0"/>
              </a:rPr>
              <a:t> </a:t>
            </a:r>
            <a:r>
              <a:rPr lang="en-US" altLang="it-IT" dirty="0" err="1">
                <a:latin typeface="Arial" charset="0"/>
                <a:cs typeface="Arial" charset="0"/>
              </a:rPr>
              <a:t>una</a:t>
            </a:r>
            <a:r>
              <a:rPr lang="en-US" altLang="it-IT" dirty="0">
                <a:latin typeface="Arial" charset="0"/>
                <a:cs typeface="Arial" charset="0"/>
              </a:rPr>
              <a:t> </a:t>
            </a:r>
            <a:r>
              <a:rPr lang="en-US" altLang="it-IT" dirty="0" err="1">
                <a:latin typeface="Arial" charset="0"/>
                <a:cs typeface="Arial" charset="0"/>
              </a:rPr>
              <a:t>alterazione</a:t>
            </a:r>
            <a:r>
              <a:rPr lang="en-US" altLang="it-IT" dirty="0">
                <a:latin typeface="Arial" charset="0"/>
                <a:cs typeface="Arial" charset="0"/>
              </a:rPr>
              <a:t> </a:t>
            </a:r>
            <a:r>
              <a:rPr lang="en-US" altLang="it-IT" dirty="0" err="1">
                <a:latin typeface="Arial" charset="0"/>
                <a:cs typeface="Arial" charset="0"/>
              </a:rPr>
              <a:t>genetica</a:t>
            </a:r>
            <a:r>
              <a:rPr lang="en-US" altLang="it-IT" dirty="0">
                <a:latin typeface="Arial" charset="0"/>
                <a:cs typeface="Arial" charset="0"/>
              </a:rPr>
              <a:t>, la </a:t>
            </a:r>
            <a:r>
              <a:rPr lang="en-US" altLang="it-IT" dirty="0" err="1">
                <a:latin typeface="Arial" charset="0"/>
                <a:cs typeface="Arial" charset="0"/>
              </a:rPr>
              <a:t>sua</a:t>
            </a:r>
            <a:r>
              <a:rPr lang="en-US" altLang="it-IT" dirty="0">
                <a:latin typeface="Arial" charset="0"/>
                <a:cs typeface="Arial" charset="0"/>
              </a:rPr>
              <a:t> </a:t>
            </a:r>
            <a:r>
              <a:rPr lang="en-US" altLang="it-IT" dirty="0" err="1">
                <a:latin typeface="Arial" charset="0"/>
                <a:cs typeface="Arial" charset="0"/>
              </a:rPr>
              <a:t>unità</a:t>
            </a:r>
            <a:r>
              <a:rPr lang="en-US" altLang="it-IT" dirty="0">
                <a:latin typeface="Arial" charset="0"/>
                <a:cs typeface="Arial" charset="0"/>
              </a:rPr>
              <a:t> </a:t>
            </a:r>
            <a:r>
              <a:rPr lang="en-US" altLang="it-IT" dirty="0" err="1">
                <a:latin typeface="Arial" charset="0"/>
                <a:cs typeface="Arial" charset="0"/>
              </a:rPr>
              <a:t>clonale</a:t>
            </a:r>
            <a:r>
              <a:rPr lang="en-US" altLang="it-IT" dirty="0">
                <a:latin typeface="Arial" charset="0"/>
                <a:cs typeface="Arial" charset="0"/>
              </a:rPr>
              <a:t> </a:t>
            </a:r>
            <a:r>
              <a:rPr lang="en-US" altLang="it-IT" dirty="0" err="1">
                <a:latin typeface="Arial" charset="0"/>
                <a:cs typeface="Arial" charset="0"/>
              </a:rPr>
              <a:t>conterrà</a:t>
            </a:r>
            <a:r>
              <a:rPr lang="en-US" altLang="it-IT" dirty="0">
                <a:latin typeface="Arial" charset="0"/>
                <a:cs typeface="Arial" charset="0"/>
              </a:rPr>
              <a:t> la </a:t>
            </a:r>
            <a:r>
              <a:rPr lang="en-US" altLang="it-IT" dirty="0" err="1">
                <a:latin typeface="Arial" charset="0"/>
                <a:cs typeface="Arial" charset="0"/>
              </a:rPr>
              <a:t>stessa</a:t>
            </a:r>
            <a:r>
              <a:rPr lang="en-US" altLang="it-IT" dirty="0">
                <a:latin typeface="Arial" charset="0"/>
                <a:cs typeface="Arial" charset="0"/>
              </a:rPr>
              <a:t> </a:t>
            </a:r>
            <a:r>
              <a:rPr lang="en-US" altLang="it-IT" dirty="0" err="1">
                <a:latin typeface="Arial" charset="0"/>
                <a:cs typeface="Arial" charset="0"/>
              </a:rPr>
              <a:t>alterazione</a:t>
            </a:r>
            <a:r>
              <a:rPr lang="en-US" altLang="it-IT" dirty="0">
                <a:latin typeface="Arial" charset="0"/>
                <a:cs typeface="Arial" charset="0"/>
              </a:rPr>
              <a:t>, </a:t>
            </a:r>
            <a:r>
              <a:rPr lang="en-US" altLang="it-IT" dirty="0" err="1">
                <a:latin typeface="Arial" charset="0"/>
                <a:cs typeface="Arial" charset="0"/>
              </a:rPr>
              <a:t>spiegando</a:t>
            </a:r>
            <a:r>
              <a:rPr lang="en-US" altLang="it-IT" dirty="0">
                <a:latin typeface="Arial" charset="0"/>
                <a:cs typeface="Arial" charset="0"/>
              </a:rPr>
              <a:t> </a:t>
            </a:r>
            <a:r>
              <a:rPr lang="en-US" altLang="it-IT" dirty="0" err="1">
                <a:latin typeface="Arial" charset="0"/>
                <a:cs typeface="Arial" charset="0"/>
              </a:rPr>
              <a:t>così</a:t>
            </a:r>
            <a:r>
              <a:rPr lang="en-US" altLang="it-IT" dirty="0">
                <a:latin typeface="Arial" charset="0"/>
                <a:cs typeface="Arial" charset="0"/>
              </a:rPr>
              <a:t> </a:t>
            </a:r>
            <a:r>
              <a:rPr lang="en-US" altLang="it-IT" dirty="0" err="1">
                <a:latin typeface="Arial" charset="0"/>
                <a:cs typeface="Arial" charset="0"/>
              </a:rPr>
              <a:t>il</a:t>
            </a:r>
            <a:r>
              <a:rPr lang="en-US" altLang="it-IT" dirty="0">
                <a:latin typeface="Arial" charset="0"/>
                <a:cs typeface="Arial" charset="0"/>
              </a:rPr>
              <a:t> </a:t>
            </a:r>
            <a:r>
              <a:rPr lang="en-US" altLang="it-IT" dirty="0" err="1">
                <a:latin typeface="Arial" charset="0"/>
                <a:cs typeface="Arial" charset="0"/>
              </a:rPr>
              <a:t>gruppo</a:t>
            </a:r>
            <a:r>
              <a:rPr lang="en-US" altLang="it-IT" dirty="0">
                <a:latin typeface="Arial" charset="0"/>
                <a:cs typeface="Arial" charset="0"/>
              </a:rPr>
              <a:t> </a:t>
            </a:r>
            <a:r>
              <a:rPr lang="en-US" altLang="it-IT" dirty="0" err="1">
                <a:latin typeface="Arial" charset="0"/>
                <a:cs typeface="Arial" charset="0"/>
              </a:rPr>
              <a:t>di</a:t>
            </a:r>
            <a:r>
              <a:rPr lang="en-US" altLang="it-IT" dirty="0">
                <a:latin typeface="Arial" charset="0"/>
                <a:cs typeface="Arial" charset="0"/>
              </a:rPr>
              <a:t> cellule con p53 </a:t>
            </a:r>
            <a:r>
              <a:rPr lang="en-US" altLang="it-IT" dirty="0" err="1">
                <a:latin typeface="Arial" charset="0"/>
                <a:cs typeface="Arial" charset="0"/>
              </a:rPr>
              <a:t>mutata</a:t>
            </a:r>
            <a:endParaRPr lang="en-US" altLang="it-IT" dirty="0">
              <a:latin typeface="Arial" charset="0"/>
              <a:cs typeface="Arial" charset="0"/>
            </a:endParaRPr>
          </a:p>
          <a:p>
            <a:pPr marL="285750" indent="-285750"/>
            <a:endParaRPr lang="en-US" altLang="it-IT" dirty="0">
              <a:latin typeface="Arial" charset="0"/>
              <a:cs typeface="Arial" charset="0"/>
            </a:endParaRPr>
          </a:p>
          <a:p>
            <a:pPr marL="285750" indent="-285750"/>
            <a:r>
              <a:rPr lang="en-US" altLang="it-IT" b="1" dirty="0">
                <a:latin typeface="Arial" charset="0"/>
                <a:cs typeface="Arial" charset="0"/>
              </a:rPr>
              <a:t>La </a:t>
            </a:r>
            <a:r>
              <a:rPr lang="en-US" altLang="it-IT" b="1" dirty="0" err="1">
                <a:latin typeface="Arial" charset="0"/>
                <a:cs typeface="Arial" charset="0"/>
              </a:rPr>
              <a:t>presenza</a:t>
            </a:r>
            <a:r>
              <a:rPr lang="en-US" altLang="it-IT" b="1" dirty="0">
                <a:latin typeface="Arial" charset="0"/>
                <a:cs typeface="Arial" charset="0"/>
              </a:rPr>
              <a:t> </a:t>
            </a:r>
            <a:r>
              <a:rPr lang="en-US" altLang="it-IT" b="1" dirty="0" err="1">
                <a:latin typeface="Arial" charset="0"/>
                <a:cs typeface="Arial" charset="0"/>
              </a:rPr>
              <a:t>di</a:t>
            </a:r>
            <a:r>
              <a:rPr lang="en-US" altLang="it-IT" b="1" dirty="0">
                <a:latin typeface="Arial" charset="0"/>
                <a:cs typeface="Arial" charset="0"/>
              </a:rPr>
              <a:t> un </a:t>
            </a:r>
            <a:r>
              <a:rPr lang="en-US" altLang="it-IT" b="1" dirty="0" err="1">
                <a:latin typeface="Arial" charset="0"/>
                <a:cs typeface="Arial" charset="0"/>
              </a:rPr>
              <a:t>elevato</a:t>
            </a:r>
            <a:r>
              <a:rPr lang="en-US" altLang="it-IT" b="1" dirty="0">
                <a:latin typeface="Arial" charset="0"/>
                <a:cs typeface="Arial" charset="0"/>
              </a:rPr>
              <a:t> </a:t>
            </a:r>
            <a:r>
              <a:rPr lang="en-US" altLang="it-IT" b="1" dirty="0" err="1">
                <a:latin typeface="Arial" charset="0"/>
                <a:cs typeface="Arial" charset="0"/>
              </a:rPr>
              <a:t>numero</a:t>
            </a:r>
            <a:r>
              <a:rPr lang="en-US" altLang="it-IT" b="1" dirty="0">
                <a:latin typeface="Arial" charset="0"/>
                <a:cs typeface="Arial" charset="0"/>
              </a:rPr>
              <a:t> </a:t>
            </a:r>
            <a:r>
              <a:rPr lang="en-US" altLang="it-IT" b="1" dirty="0" err="1">
                <a:latin typeface="Arial" charset="0"/>
                <a:cs typeface="Arial" charset="0"/>
              </a:rPr>
              <a:t>di</a:t>
            </a:r>
            <a:r>
              <a:rPr lang="en-US" altLang="it-IT" b="1" dirty="0">
                <a:latin typeface="Arial" charset="0"/>
                <a:cs typeface="Arial" charset="0"/>
              </a:rPr>
              <a:t> cellule </a:t>
            </a:r>
            <a:r>
              <a:rPr lang="en-US" altLang="it-IT" b="1" dirty="0" err="1">
                <a:latin typeface="Arial" charset="0"/>
                <a:cs typeface="Arial" charset="0"/>
              </a:rPr>
              <a:t>staminali</a:t>
            </a:r>
            <a:r>
              <a:rPr lang="en-US" altLang="it-IT" b="1" dirty="0">
                <a:latin typeface="Arial" charset="0"/>
                <a:cs typeface="Arial" charset="0"/>
              </a:rPr>
              <a:t> </a:t>
            </a:r>
            <a:r>
              <a:rPr lang="en-US" altLang="it-IT" b="1" dirty="0" err="1">
                <a:latin typeface="Arial" charset="0"/>
                <a:cs typeface="Arial" charset="0"/>
              </a:rPr>
              <a:t>geneticamente</a:t>
            </a:r>
            <a:r>
              <a:rPr lang="en-US" altLang="it-IT" b="1" dirty="0">
                <a:latin typeface="Arial" charset="0"/>
                <a:cs typeface="Arial" charset="0"/>
              </a:rPr>
              <a:t> </a:t>
            </a:r>
            <a:r>
              <a:rPr lang="en-US" altLang="it-IT" b="1" dirty="0" err="1">
                <a:latin typeface="Arial" charset="0"/>
                <a:cs typeface="Arial" charset="0"/>
              </a:rPr>
              <a:t>alterate</a:t>
            </a:r>
            <a:r>
              <a:rPr lang="en-US" altLang="it-IT" b="1" dirty="0">
                <a:latin typeface="Arial" charset="0"/>
                <a:cs typeface="Arial" charset="0"/>
              </a:rPr>
              <a:t> in un campo </a:t>
            </a:r>
            <a:r>
              <a:rPr lang="en-US" altLang="it-IT" b="1" dirty="0" err="1">
                <a:latin typeface="Arial" charset="0"/>
                <a:cs typeface="Arial" charset="0"/>
              </a:rPr>
              <a:t>di</a:t>
            </a:r>
            <a:r>
              <a:rPr lang="en-US" altLang="it-IT" b="1" dirty="0">
                <a:latin typeface="Arial" charset="0"/>
                <a:cs typeface="Arial" charset="0"/>
              </a:rPr>
              <a:t> </a:t>
            </a:r>
            <a:r>
              <a:rPr lang="en-US" altLang="it-IT" b="1" dirty="0" err="1">
                <a:latin typeface="Arial" charset="0"/>
                <a:cs typeface="Arial" charset="0"/>
              </a:rPr>
              <a:t>cancerizzazione</a:t>
            </a:r>
            <a:r>
              <a:rPr lang="en-US" altLang="it-IT" b="1" dirty="0">
                <a:latin typeface="Arial" charset="0"/>
                <a:cs typeface="Arial" charset="0"/>
              </a:rPr>
              <a:t> è </a:t>
            </a:r>
            <a:r>
              <a:rPr lang="en-US" altLang="it-IT" b="1" dirty="0" err="1">
                <a:latin typeface="Arial" charset="0"/>
                <a:cs typeface="Arial" charset="0"/>
              </a:rPr>
              <a:t>una</a:t>
            </a:r>
            <a:r>
              <a:rPr lang="en-US" altLang="it-IT" b="1" dirty="0">
                <a:latin typeface="Arial" charset="0"/>
                <a:cs typeface="Arial" charset="0"/>
              </a:rPr>
              <a:t> </a:t>
            </a:r>
            <a:r>
              <a:rPr lang="en-US" altLang="it-IT" b="1" dirty="0" err="1">
                <a:latin typeface="Arial" charset="0"/>
                <a:cs typeface="Arial" charset="0"/>
              </a:rPr>
              <a:t>bomba</a:t>
            </a:r>
            <a:r>
              <a:rPr lang="en-US" altLang="it-IT" b="1" dirty="0">
                <a:latin typeface="Arial" charset="0"/>
                <a:cs typeface="Arial" charset="0"/>
              </a:rPr>
              <a:t> ad </a:t>
            </a:r>
            <a:r>
              <a:rPr lang="en-US" altLang="it-IT" b="1" dirty="0" err="1">
                <a:latin typeface="Arial" charset="0"/>
                <a:cs typeface="Arial" charset="0"/>
              </a:rPr>
              <a:t>orologeria</a:t>
            </a:r>
            <a:r>
              <a:rPr lang="en-US" altLang="it-IT" b="1" dirty="0">
                <a:latin typeface="Arial" charset="0"/>
                <a:cs typeface="Arial" charset="0"/>
              </a:rPr>
              <a:t>, e come </a:t>
            </a:r>
            <a:r>
              <a:rPr lang="en-US" altLang="it-IT" b="1" dirty="0" err="1">
                <a:latin typeface="Arial" charset="0"/>
                <a:cs typeface="Arial" charset="0"/>
              </a:rPr>
              <a:t>risultato</a:t>
            </a:r>
            <a:r>
              <a:rPr lang="en-US" altLang="it-IT" b="1" dirty="0">
                <a:latin typeface="Arial" charset="0"/>
                <a:cs typeface="Arial" charset="0"/>
              </a:rPr>
              <a:t> del </a:t>
            </a:r>
            <a:r>
              <a:rPr lang="en-US" altLang="it-IT" b="1" dirty="0" err="1">
                <a:latin typeface="Arial" charset="0"/>
                <a:cs typeface="Arial" charset="0"/>
              </a:rPr>
              <a:t>processo</a:t>
            </a:r>
            <a:r>
              <a:rPr lang="en-US" altLang="it-IT" b="1" dirty="0">
                <a:latin typeface="Arial" charset="0"/>
                <a:cs typeface="Arial" charset="0"/>
              </a:rPr>
              <a:t> </a:t>
            </a:r>
            <a:r>
              <a:rPr lang="en-US" altLang="it-IT" b="1" dirty="0" err="1">
                <a:latin typeface="Arial" charset="0"/>
                <a:cs typeface="Arial" charset="0"/>
              </a:rPr>
              <a:t>di</a:t>
            </a:r>
            <a:r>
              <a:rPr lang="en-US" altLang="it-IT" b="1" dirty="0">
                <a:latin typeface="Arial" charset="0"/>
                <a:cs typeface="Arial" charset="0"/>
              </a:rPr>
              <a:t> </a:t>
            </a:r>
            <a:r>
              <a:rPr lang="en-US" altLang="it-IT" b="1" dirty="0" err="1">
                <a:latin typeface="Arial" charset="0"/>
                <a:cs typeface="Arial" charset="0"/>
              </a:rPr>
              <a:t>divergenza</a:t>
            </a:r>
            <a:r>
              <a:rPr lang="en-US" altLang="it-IT" b="1" dirty="0">
                <a:latin typeface="Arial" charset="0"/>
                <a:cs typeface="Arial" charset="0"/>
              </a:rPr>
              <a:t> e </a:t>
            </a:r>
            <a:r>
              <a:rPr lang="en-US" altLang="it-IT" b="1" dirty="0" err="1">
                <a:latin typeface="Arial" charset="0"/>
                <a:cs typeface="Arial" charset="0"/>
              </a:rPr>
              <a:t>selezione</a:t>
            </a:r>
            <a:r>
              <a:rPr lang="en-US" altLang="it-IT" b="1" dirty="0">
                <a:latin typeface="Arial" charset="0"/>
                <a:cs typeface="Arial" charset="0"/>
              </a:rPr>
              <a:t> </a:t>
            </a:r>
            <a:r>
              <a:rPr lang="en-US" altLang="it-IT" b="1" dirty="0" err="1">
                <a:latin typeface="Arial" charset="0"/>
                <a:cs typeface="Arial" charset="0"/>
              </a:rPr>
              <a:t>clonale</a:t>
            </a:r>
            <a:r>
              <a:rPr lang="en-US" altLang="it-IT" b="1" dirty="0">
                <a:latin typeface="Arial" charset="0"/>
                <a:cs typeface="Arial" charset="0"/>
              </a:rPr>
              <a:t> un clone </a:t>
            </a:r>
            <a:r>
              <a:rPr lang="en-US" altLang="it-IT" b="1" dirty="0" err="1">
                <a:latin typeface="Arial" charset="0"/>
                <a:cs typeface="Arial" charset="0"/>
              </a:rPr>
              <a:t>può</a:t>
            </a:r>
            <a:r>
              <a:rPr lang="en-US" altLang="it-IT" b="1" dirty="0">
                <a:latin typeface="Arial" charset="0"/>
                <a:cs typeface="Arial" charset="0"/>
              </a:rPr>
              <a:t> </a:t>
            </a:r>
            <a:r>
              <a:rPr lang="en-US" altLang="it-IT" b="1" dirty="0" err="1">
                <a:latin typeface="Arial" charset="0"/>
                <a:cs typeface="Arial" charset="0"/>
              </a:rPr>
              <a:t>evolvere</a:t>
            </a:r>
            <a:r>
              <a:rPr lang="en-US" altLang="it-IT" b="1" dirty="0">
                <a:latin typeface="Arial" charset="0"/>
                <a:cs typeface="Arial" charset="0"/>
              </a:rPr>
              <a:t> </a:t>
            </a:r>
            <a:r>
              <a:rPr lang="en-US" altLang="it-IT" b="1" dirty="0" err="1">
                <a:latin typeface="Arial" charset="0"/>
                <a:cs typeface="Arial" charset="0"/>
              </a:rPr>
              <a:t>nella</a:t>
            </a:r>
            <a:r>
              <a:rPr lang="en-US" altLang="it-IT" b="1" dirty="0">
                <a:latin typeface="Arial" charset="0"/>
                <a:cs typeface="Arial" charset="0"/>
              </a:rPr>
              <a:t> forma </a:t>
            </a:r>
            <a:r>
              <a:rPr lang="en-US" altLang="it-IT" b="1" dirty="0" err="1">
                <a:latin typeface="Arial" charset="0"/>
                <a:cs typeface="Arial" charset="0"/>
              </a:rPr>
              <a:t>invasiva</a:t>
            </a:r>
            <a:r>
              <a:rPr lang="en-US" altLang="it-IT" b="1" dirty="0">
                <a:latin typeface="Arial" charset="0"/>
                <a:cs typeface="Arial" charset="0"/>
              </a:rPr>
              <a:t> del carcinoma     </a:t>
            </a:r>
          </a:p>
          <a:p>
            <a:pPr marL="285750" indent="-285750"/>
            <a:endParaRPr lang="en-US" altLang="it-IT" dirty="0">
              <a:latin typeface="Arial" charset="0"/>
              <a:cs typeface="Arial" charset="0"/>
            </a:endParaRPr>
          </a:p>
          <a:p>
            <a:pPr marL="285750" indent="-285750"/>
            <a:endParaRPr lang="en-US" altLang="it-IT" dirty="0">
              <a:latin typeface="Arial" charset="0"/>
              <a:cs typeface="Arial" charset="0"/>
            </a:endParaRPr>
          </a:p>
          <a:p>
            <a:pPr marL="285750" indent="-285750"/>
            <a:r>
              <a:rPr lang="en-US" altLang="it-IT" dirty="0">
                <a:latin typeface="Arial" charset="0"/>
                <a:cs typeface="Arial" charset="0"/>
              </a:rPr>
              <a:t>Please note: The brown patches represent p53 mutated cells</a:t>
            </a:r>
          </a:p>
          <a:p>
            <a:pPr marL="285750" indent="-285750"/>
            <a:endParaRPr lang="en-US" altLang="it-IT" dirty="0">
              <a:latin typeface="Arial" charset="0"/>
              <a:cs typeface="Arial" charset="0"/>
            </a:endParaRPr>
          </a:p>
          <a:p>
            <a:pPr marL="285750" indent="-285750"/>
            <a:r>
              <a:rPr lang="en-US" altLang="it-IT" dirty="0">
                <a:latin typeface="Arial" charset="0"/>
                <a:cs typeface="Arial" charset="0"/>
              </a:rPr>
              <a:t>Genetic progression model of head and neck carcinogenesis. In the normal situation (most left picture) the epithelium consists of </a:t>
            </a:r>
            <a:r>
              <a:rPr lang="en-US" altLang="it-IT" dirty="0" err="1">
                <a:latin typeface="Arial" charset="0"/>
                <a:cs typeface="Arial" charset="0"/>
              </a:rPr>
              <a:t>clonal</a:t>
            </a:r>
            <a:r>
              <a:rPr lang="en-US" altLang="it-IT" dirty="0">
                <a:latin typeface="Arial" charset="0"/>
                <a:cs typeface="Arial" charset="0"/>
              </a:rPr>
              <a:t> units (stem cell plus daughter cells). As a first manifestation of carcinogenesis a patch develops, consisting of a </a:t>
            </a:r>
            <a:r>
              <a:rPr lang="en-US" altLang="it-IT" dirty="0" err="1">
                <a:latin typeface="Arial" charset="0"/>
                <a:cs typeface="Arial" charset="0"/>
              </a:rPr>
              <a:t>clonal</a:t>
            </a:r>
            <a:r>
              <a:rPr lang="en-US" altLang="it-IT" dirty="0">
                <a:latin typeface="Arial" charset="0"/>
                <a:cs typeface="Arial" charset="0"/>
              </a:rPr>
              <a:t> unit of p53 mutated cells as has been described for breast, lung, skin and head and neck cancer. The next step is the conversion from patch to a field, an epithelial lesion consisting of cells with cancer-related genetic alterations, that expands at the expense of normal tissue. At this moment, it is not known which genetic alterations are involved in the conversion of patch into field. During field progression a number of genetic alterations take place; indicated in the figure are the chromosomal locations for which loss of </a:t>
            </a:r>
            <a:r>
              <a:rPr lang="en-US" altLang="it-IT" dirty="0" err="1">
                <a:latin typeface="Arial" charset="0"/>
                <a:cs typeface="Arial" charset="0"/>
              </a:rPr>
              <a:t>heterozygosity</a:t>
            </a:r>
            <a:r>
              <a:rPr lang="en-US" altLang="it-IT" dirty="0">
                <a:latin typeface="Arial" charset="0"/>
                <a:cs typeface="Arial" charset="0"/>
              </a:rPr>
              <a:t> has been described. For the progression from field to cancer the amplification of 11q13 was shown to be important [57]. The picture of the metastasis shows a solitary cancer cell in the bone marrow of a head and neck cancer patient. This model is based on the genetic alterations as described for head and neck cancer. For other tumor types for which field </a:t>
            </a:r>
            <a:r>
              <a:rPr lang="en-US" altLang="it-IT" dirty="0" err="1">
                <a:latin typeface="Arial" charset="0"/>
                <a:cs typeface="Arial" charset="0"/>
              </a:rPr>
              <a:t>cancerization</a:t>
            </a:r>
            <a:r>
              <a:rPr lang="en-US" altLang="it-IT" dirty="0">
                <a:latin typeface="Arial" charset="0"/>
                <a:cs typeface="Arial" charset="0"/>
              </a:rPr>
              <a:t> has been described (lung, skin, esophagus, cervix, vulva, breast, bladder and colon) analogous models can be proposed.</a:t>
            </a:r>
          </a:p>
          <a:p>
            <a:pPr marL="285750" indent="-285750"/>
            <a:endParaRPr lang="en-US" altLang="it-IT" dirty="0">
              <a:latin typeface="Arial" charset="0"/>
              <a:cs typeface="Arial" charset="0"/>
            </a:endParaRPr>
          </a:p>
          <a:p>
            <a:pPr marL="285750" indent="-285750"/>
            <a:r>
              <a:rPr lang="en-US" altLang="it-IT" dirty="0">
                <a:latin typeface="Arial" charset="0"/>
                <a:cs typeface="Arial" charset="0"/>
              </a:rPr>
              <a:t>Mutation in one gene, often a tumor suppressor gene, may lead to the development of a precursor lesion with increased genetic instability or loss of cell cycle control. Additional mutations in other driver </a:t>
            </a:r>
            <a:r>
              <a:rPr lang="en-US" altLang="it-IT" dirty="0" err="1">
                <a:latin typeface="Arial" charset="0"/>
                <a:cs typeface="Arial" charset="0"/>
              </a:rPr>
              <a:t>oncogenes</a:t>
            </a:r>
            <a:r>
              <a:rPr lang="en-US" altLang="it-IT" dirty="0">
                <a:latin typeface="Arial" charset="0"/>
                <a:cs typeface="Arial" charset="0"/>
              </a:rPr>
              <a:t> permit the emergence of more </a:t>
            </a:r>
            <a:r>
              <a:rPr lang="en-US" altLang="it-IT" dirty="0" err="1">
                <a:latin typeface="Arial" charset="0"/>
                <a:cs typeface="Arial" charset="0"/>
              </a:rPr>
              <a:t>neoplastic</a:t>
            </a:r>
            <a:r>
              <a:rPr lang="en-US" altLang="it-IT" dirty="0">
                <a:latin typeface="Arial" charset="0"/>
                <a:cs typeface="Arial" charset="0"/>
              </a:rPr>
              <a:t> properties, that lead to invasive carcinoma. Number of genetic changes required to transition from benign to metastatic carcinoma ranges from 4-6. </a:t>
            </a:r>
          </a:p>
          <a:p>
            <a:pPr marL="285750" indent="-285750"/>
            <a:endParaRPr lang="it-IT" altLang="it-IT" dirty="0">
              <a:latin typeface="Arial" charset="0"/>
              <a:cs typeface="Arial"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fld id="{25896126-FC9C-492B-BD1A-3AC903BDAB02}" type="slidenum">
              <a:rPr lang="en-US" altLang="it-IT" sz="1200">
                <a:solidFill>
                  <a:srgbClr val="000000"/>
                </a:solidFill>
              </a:rPr>
              <a:pPr eaLnBrk="1" hangingPunct="1"/>
              <a:t>104</a:t>
            </a:fld>
            <a:endParaRPr lang="en-US" altLang="it-IT" sz="1200">
              <a:solidFill>
                <a:srgbClr val="000000"/>
              </a:solidFill>
            </a:endParaRPr>
          </a:p>
        </p:txBody>
      </p:sp>
    </p:spTree>
    <p:extLst>
      <p:ext uri="{BB962C8B-B14F-4D97-AF65-F5344CB8AC3E}">
        <p14:creationId xmlns:p14="http://schemas.microsoft.com/office/powerpoint/2010/main" xmlns="" val="2400460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it-IT"/>
          </a:p>
        </p:txBody>
      </p:sp>
      <p:sp>
        <p:nvSpPr>
          <p:cNvPr id="4" name="Slide Number Placeholder 3"/>
          <p:cNvSpPr>
            <a:spLocks noGrp="1"/>
          </p:cNvSpPr>
          <p:nvPr>
            <p:ph type="sldNum" sz="quarter" idx="5"/>
          </p:nvPr>
        </p:nvSpPr>
        <p:spPr/>
        <p:txBody>
          <a:bodyPr/>
          <a:lstStyle/>
          <a:p>
            <a:pPr>
              <a:defRPr/>
            </a:pPr>
            <a:fld id="{B81F1E69-07C3-4951-8982-ACD59125FB48}" type="slidenum">
              <a:rPr lang="en-GB" smtClean="0"/>
              <a:pPr>
                <a:defRPr/>
              </a:pPr>
              <a:t>106</a:t>
            </a:fld>
            <a:endParaRPr lang="en-GB"/>
          </a:p>
        </p:txBody>
      </p:sp>
    </p:spTree>
    <p:extLst>
      <p:ext uri="{BB962C8B-B14F-4D97-AF65-F5344CB8AC3E}">
        <p14:creationId xmlns:p14="http://schemas.microsoft.com/office/powerpoint/2010/main" xmlns="" val="2344780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0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37.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00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8.xml"/></Relationships>
</file>

<file path=ppt/slideLayouts/_rels/slideLayout10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8.xml"/></Relationships>
</file>

<file path=ppt/slideLayouts/_rels/slideLayout10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8.xml"/></Relationships>
</file>

<file path=ppt/slideLayouts/_rels/slideLayout100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8.xml"/><Relationship Id="rId4" Type="http://schemas.openxmlformats.org/officeDocument/2006/relationships/image" Target="../media/image1.emf"/></Relationships>
</file>

<file path=ppt/slideLayouts/_rels/slideLayout10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8.xml"/><Relationship Id="rId4" Type="http://schemas.openxmlformats.org/officeDocument/2006/relationships/image" Target="../media/image1.emf"/></Relationships>
</file>

<file path=ppt/slideLayouts/_rels/slideLayout100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8.xml"/><Relationship Id="rId4" Type="http://schemas.openxmlformats.org/officeDocument/2006/relationships/image" Target="../media/image1.emf"/></Relationships>
</file>

<file path=ppt/slideLayouts/_rels/slideLayout100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8.xml"/><Relationship Id="rId4" Type="http://schemas.openxmlformats.org/officeDocument/2006/relationships/image" Target="../media/image1.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0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8.xml"/></Relationships>
</file>

<file path=ppt/slideLayouts/_rels/slideLayout10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8.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8.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8.xml"/><Relationship Id="rId4" Type="http://schemas.openxmlformats.org/officeDocument/2006/relationships/image" Target="../media/image2.emf"/></Relationships>
</file>

<file path=ppt/slideLayouts/_rels/slideLayout10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3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0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9.xml"/></Relationships>
</file>

<file path=ppt/slideLayouts/_rels/slideLayout10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9.xml"/></Relationships>
</file>

<file path=ppt/slideLayouts/_rels/slideLayout10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9.xml"/></Relationships>
</file>

<file path=ppt/slideLayouts/_rels/slideLayout10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9.xml"/><Relationship Id="rId4" Type="http://schemas.openxmlformats.org/officeDocument/2006/relationships/image" Target="../media/image1.emf"/></Relationships>
</file>

<file path=ppt/slideLayouts/_rels/slideLayout10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9.xml"/><Relationship Id="rId4" Type="http://schemas.openxmlformats.org/officeDocument/2006/relationships/image" Target="../media/image1.emf"/></Relationships>
</file>

<file path=ppt/slideLayouts/_rels/slideLayout10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9.xml"/><Relationship Id="rId4" Type="http://schemas.openxmlformats.org/officeDocument/2006/relationships/image" Target="../media/image1.emf"/></Relationships>
</file>

<file path=ppt/slideLayouts/_rels/slideLayout10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9.xml"/><Relationship Id="rId4" Type="http://schemas.openxmlformats.org/officeDocument/2006/relationships/image" Target="../media/image1.emf"/></Relationships>
</file>

<file path=ppt/slideLayouts/_rels/slideLayout10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9.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9.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9.xml"/><Relationship Id="rId4" Type="http://schemas.openxmlformats.org/officeDocument/2006/relationships/image" Target="../media/image2.emf"/></Relationships>
</file>

<file path=ppt/slideLayouts/_rels/slideLayout10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39.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0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0.xml"/></Relationships>
</file>

<file path=ppt/slideLayouts/_rels/slideLayout10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0.xml"/></Relationships>
</file>

<file path=ppt/slideLayouts/_rels/slideLayout10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0.xml"/></Relationships>
</file>

<file path=ppt/slideLayouts/_rels/slideLayout10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0.xml"/><Relationship Id="rId4" Type="http://schemas.openxmlformats.org/officeDocument/2006/relationships/image" Target="../media/image1.emf"/></Relationships>
</file>

<file path=ppt/slideLayouts/_rels/slideLayout10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0.xml"/><Relationship Id="rId4" Type="http://schemas.openxmlformats.org/officeDocument/2006/relationships/image" Target="../media/image1.emf"/></Relationships>
</file>

<file path=ppt/slideLayouts/_rels/slideLayout10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0.xml"/><Relationship Id="rId4" Type="http://schemas.openxmlformats.org/officeDocument/2006/relationships/image" Target="../media/image1.emf"/></Relationships>
</file>

<file path=ppt/slideLayouts/_rels/slideLayout10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0.xml"/><Relationship Id="rId4" Type="http://schemas.openxmlformats.org/officeDocument/2006/relationships/image" Target="../media/image1.emf"/></Relationships>
</file>

<file path=ppt/slideLayouts/_rels/slideLayout10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0.xml"/></Relationships>
</file>

<file path=ppt/slideLayouts/_rels/slideLayout10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7.xml"/><Relationship Id="rId4" Type="http://schemas.openxmlformats.org/officeDocument/2006/relationships/image" Target="../media/image1.emf"/></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0.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7.xml"/><Relationship Id="rId4" Type="http://schemas.openxmlformats.org/officeDocument/2006/relationships/image" Target="../media/image1.emf"/></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8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0.xml"/><Relationship Id="rId4" Type="http://schemas.openxmlformats.org/officeDocument/2006/relationships/image" Target="../media/image2.emf"/></Relationships>
</file>

<file path=ppt/slideLayouts/_rels/slideLayout108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40.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7.xml"/><Relationship Id="rId4" Type="http://schemas.openxmlformats.org/officeDocument/2006/relationships/image" Target="../media/image1.emf"/></Relationships>
</file>

<file path=ppt/slideLayouts/_rels/slideLayout109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1.xml"/></Relationships>
</file>

<file path=ppt/slideLayouts/_rels/slideLayout10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1.xml"/></Relationships>
</file>

<file path=ppt/slideLayouts/_rels/slideLayout109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1.xml"/></Relationships>
</file>

<file path=ppt/slideLayouts/_rels/slideLayout109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1.xml"/><Relationship Id="rId4" Type="http://schemas.openxmlformats.org/officeDocument/2006/relationships/image" Target="../media/image1.emf"/></Relationships>
</file>

<file path=ppt/slideLayouts/_rels/slideLayout10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1.xml"/><Relationship Id="rId4" Type="http://schemas.openxmlformats.org/officeDocument/2006/relationships/image" Target="../media/image1.emf"/></Relationships>
</file>

<file path=ppt/slideLayouts/_rels/slideLayout109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1.xml"/><Relationship Id="rId4" Type="http://schemas.openxmlformats.org/officeDocument/2006/relationships/image" Target="../media/image1.emf"/></Relationships>
</file>

<file path=ppt/slideLayouts/_rels/slideLayout109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1.xml"/><Relationship Id="rId4" Type="http://schemas.openxmlformats.org/officeDocument/2006/relationships/image" Target="../media/image1.emf"/></Relationships>
</file>

<file path=ppt/slideLayouts/_rels/slideLayout10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1.xml"/></Relationships>
</file>

<file path=ppt/slideLayouts/_rels/slideLayout10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1.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7.xml"/><Relationship Id="rId4" Type="http://schemas.openxmlformats.org/officeDocument/2006/relationships/image" Target="../media/image1.emf"/></Relationships>
</file>

<file path=ppt/slideLayouts/_rels/slideLayout1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1.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1.xml"/><Relationship Id="rId4" Type="http://schemas.openxmlformats.org/officeDocument/2006/relationships/image" Target="../media/image2.emf"/></Relationships>
</file>

<file path=ppt/slideLayouts/_rels/slideLayout11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41.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7.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8.xml"/><Relationship Id="rId4" Type="http://schemas.openxmlformats.org/officeDocument/2006/relationships/image" Target="../media/image1.emf"/></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8.xml"/><Relationship Id="rId4" Type="http://schemas.openxmlformats.org/officeDocument/2006/relationships/image" Target="../media/image1.emf"/></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8.xml"/><Relationship Id="rId4" Type="http://schemas.openxmlformats.org/officeDocument/2006/relationships/image" Target="../media/image1.emf"/></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8.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8.xml"/><Relationship Id="rId4" Type="http://schemas.openxmlformats.org/officeDocument/2006/relationships/image" Target="../media/image2.emf"/></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9.xml"/><Relationship Id="rId4" Type="http://schemas.openxmlformats.org/officeDocument/2006/relationships/image" Target="../media/image1.emf"/></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9.xml"/><Relationship Id="rId4" Type="http://schemas.openxmlformats.org/officeDocument/2006/relationships/image" Target="../media/image1.emf"/></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9.xml"/><Relationship Id="rId4" Type="http://schemas.openxmlformats.org/officeDocument/2006/relationships/image" Target="../media/image1.emf"/></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9.xml"/><Relationship Id="rId4" Type="http://schemas.openxmlformats.org/officeDocument/2006/relationships/image" Target="../media/image1.emf"/></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9.xml"/><Relationship Id="rId4" Type="http://schemas.openxmlformats.org/officeDocument/2006/relationships/image" Target="../media/image2.emf"/></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0.xml"/><Relationship Id="rId4" Type="http://schemas.openxmlformats.org/officeDocument/2006/relationships/image" Target="../media/image1.emf"/></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0.xml"/><Relationship Id="rId4" Type="http://schemas.openxmlformats.org/officeDocument/2006/relationships/image" Target="../media/image1.emf"/></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0.xml"/><Relationship Id="rId4" Type="http://schemas.openxmlformats.org/officeDocument/2006/relationships/image" Target="../media/image1.emf"/></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0.xml"/><Relationship Id="rId4" Type="http://schemas.openxmlformats.org/officeDocument/2006/relationships/image" Target="../media/image1.emf"/></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0.xml"/><Relationship Id="rId4" Type="http://schemas.openxmlformats.org/officeDocument/2006/relationships/image" Target="../media/image2.emf"/></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1.xml"/><Relationship Id="rId4" Type="http://schemas.openxmlformats.org/officeDocument/2006/relationships/image" Target="../media/image1.emf"/></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1.xml"/><Relationship Id="rId4" Type="http://schemas.openxmlformats.org/officeDocument/2006/relationships/image" Target="../media/image1.emf"/></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1.xml"/><Relationship Id="rId4" Type="http://schemas.openxmlformats.org/officeDocument/2006/relationships/image" Target="../media/image1.emf"/></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1.xml"/><Relationship Id="rId4" Type="http://schemas.openxmlformats.org/officeDocument/2006/relationships/image" Target="../media/image1.emf"/></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1.xml"/><Relationship Id="rId4" Type="http://schemas.openxmlformats.org/officeDocument/2006/relationships/image" Target="../media/image2.emf"/></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2.xml"/><Relationship Id="rId4" Type="http://schemas.openxmlformats.org/officeDocument/2006/relationships/image" Target="../media/image1.emf"/></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2.xml"/><Relationship Id="rId4" Type="http://schemas.openxmlformats.org/officeDocument/2006/relationships/image" Target="../media/image1.emf"/></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2.xml"/><Relationship Id="rId4" Type="http://schemas.openxmlformats.org/officeDocument/2006/relationships/image" Target="../media/image1.emf"/></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2.xml"/><Relationship Id="rId4" Type="http://schemas.openxmlformats.org/officeDocument/2006/relationships/image" Target="../media/image1.emf"/></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2.xml"/><Relationship Id="rId4" Type="http://schemas.openxmlformats.org/officeDocument/2006/relationships/image" Target="../media/image2.emf"/></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3.xml"/><Relationship Id="rId4" Type="http://schemas.openxmlformats.org/officeDocument/2006/relationships/image" Target="../media/image1.emf"/></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3.xml"/><Relationship Id="rId4" Type="http://schemas.openxmlformats.org/officeDocument/2006/relationships/image" Target="../media/image1.emf"/></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3.xml"/><Relationship Id="rId4" Type="http://schemas.openxmlformats.org/officeDocument/2006/relationships/image" Target="../media/image1.emf"/></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3.xml"/><Relationship Id="rId4" Type="http://schemas.openxmlformats.org/officeDocument/2006/relationships/image" Target="../media/image1.emf"/></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3.xml"/><Relationship Id="rId4" Type="http://schemas.openxmlformats.org/officeDocument/2006/relationships/image" Target="../media/image2.emf"/></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4.xml"/><Relationship Id="rId4" Type="http://schemas.openxmlformats.org/officeDocument/2006/relationships/image" Target="../media/image1.emf"/></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4.xml"/><Relationship Id="rId4" Type="http://schemas.openxmlformats.org/officeDocument/2006/relationships/image" Target="../media/image1.emf"/></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4.xml"/><Relationship Id="rId4" Type="http://schemas.openxmlformats.org/officeDocument/2006/relationships/image" Target="../media/image1.emf"/></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4.xml"/><Relationship Id="rId4" Type="http://schemas.openxmlformats.org/officeDocument/2006/relationships/image" Target="../media/image1.emf"/></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4.xml"/><Relationship Id="rId4" Type="http://schemas.openxmlformats.org/officeDocument/2006/relationships/image" Target="../media/image2.emf"/></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5.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5.xml"/><Relationship Id="rId4" Type="http://schemas.openxmlformats.org/officeDocument/2006/relationships/image" Target="../media/image1.emf"/></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5.xml"/><Relationship Id="rId4" Type="http://schemas.openxmlformats.org/officeDocument/2006/relationships/image" Target="../media/image1.emf"/></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5.xml"/><Relationship Id="rId4" Type="http://schemas.openxmlformats.org/officeDocument/2006/relationships/image" Target="../media/image1.emf"/></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5.xml"/><Relationship Id="rId4" Type="http://schemas.openxmlformats.org/officeDocument/2006/relationships/image" Target="../media/image2.emf"/></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6.xml"/><Relationship Id="rId4" Type="http://schemas.openxmlformats.org/officeDocument/2006/relationships/image" Target="../media/image1.emf"/></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6.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6.xml"/><Relationship Id="rId4" Type="http://schemas.openxmlformats.org/officeDocument/2006/relationships/image" Target="../media/image1.emf"/></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6.xml"/><Relationship Id="rId4" Type="http://schemas.openxmlformats.org/officeDocument/2006/relationships/image" Target="../media/image1.emf"/></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6.xml"/><Relationship Id="rId4" Type="http://schemas.openxmlformats.org/officeDocument/2006/relationships/image" Target="../media/image2.emf"/></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7.xml"/><Relationship Id="rId4" Type="http://schemas.openxmlformats.org/officeDocument/2006/relationships/image" Target="../media/image1.emf"/></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7.xml"/><Relationship Id="rId4" Type="http://schemas.openxmlformats.org/officeDocument/2006/relationships/image" Target="../media/image1.emf"/></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7.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7.xml"/><Relationship Id="rId4" Type="http://schemas.openxmlformats.org/officeDocument/2006/relationships/image" Target="../media/image1.emf"/></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7.xml"/><Relationship Id="rId4" Type="http://schemas.openxmlformats.org/officeDocument/2006/relationships/image" Target="../media/image2.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8.xml"/><Relationship Id="rId4" Type="http://schemas.openxmlformats.org/officeDocument/2006/relationships/image" Target="../media/image1.emf"/></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8.xml"/><Relationship Id="rId4" Type="http://schemas.openxmlformats.org/officeDocument/2006/relationships/image" Target="../media/image1.emf"/></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8.xml"/><Relationship Id="rId4" Type="http://schemas.openxmlformats.org/officeDocument/2006/relationships/image" Target="../media/image1.emf"/></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8.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8.xml"/><Relationship Id="rId4" Type="http://schemas.openxmlformats.org/officeDocument/2006/relationships/image" Target="../media/image2.emf"/></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9.xml"/><Relationship Id="rId4" Type="http://schemas.openxmlformats.org/officeDocument/2006/relationships/image" Target="../media/image1.emf"/></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9.xml"/><Relationship Id="rId4" Type="http://schemas.openxmlformats.org/officeDocument/2006/relationships/image" Target="../media/image1.emf"/></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9.xml"/><Relationship Id="rId4" Type="http://schemas.openxmlformats.org/officeDocument/2006/relationships/image" Target="../media/image1.emf"/></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9.xml"/><Relationship Id="rId4" Type="http://schemas.openxmlformats.org/officeDocument/2006/relationships/image" Target="../media/image1.emf"/></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9.xml"/><Relationship Id="rId4" Type="http://schemas.openxmlformats.org/officeDocument/2006/relationships/image" Target="../media/image2.emf"/></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4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0.xml"/><Relationship Id="rId4" Type="http://schemas.openxmlformats.org/officeDocument/2006/relationships/image" Target="../media/image1.emf"/></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0.xml"/><Relationship Id="rId4" Type="http://schemas.openxmlformats.org/officeDocument/2006/relationships/image" Target="../media/image1.emf"/></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0.xml"/><Relationship Id="rId4" Type="http://schemas.openxmlformats.org/officeDocument/2006/relationships/image" Target="../media/image1.emf"/></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0.xml"/><Relationship Id="rId4" Type="http://schemas.openxmlformats.org/officeDocument/2006/relationships/image" Target="../media/image1.emf"/></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emf"/></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emf"/></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20.xml"/><Relationship Id="rId4" Type="http://schemas.openxmlformats.org/officeDocument/2006/relationships/image" Target="../media/image2.emf"/></Relationships>
</file>

<file path=ppt/slideLayouts/_rels/slideLayout5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emf"/></Relationships>
</file>

<file path=ppt/slideLayouts/_rels/slideLayout5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1.xml"/></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1.xml"/></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1.xml"/></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1.xml"/><Relationship Id="rId4" Type="http://schemas.openxmlformats.org/officeDocument/2006/relationships/image" Target="../media/image1.emf"/></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1.xml"/><Relationship Id="rId4" Type="http://schemas.openxmlformats.org/officeDocument/2006/relationships/image" Target="../media/image1.emf"/></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1.xml"/><Relationship Id="rId4" Type="http://schemas.openxmlformats.org/officeDocument/2006/relationships/image" Target="../media/image1.emf"/></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1.xml"/><Relationship Id="rId4" Type="http://schemas.openxmlformats.org/officeDocument/2006/relationships/image" Target="../media/image1.emf"/></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emf"/></Relationships>
</file>

<file path=ppt/slideLayouts/_rels/slideLayout5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21.xml"/><Relationship Id="rId4" Type="http://schemas.openxmlformats.org/officeDocument/2006/relationships/image" Target="../media/image2.emf"/></Relationships>
</file>

<file path=ppt/slideLayouts/_rels/slideLayout5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2.xml"/></Relationships>
</file>

<file path=ppt/slideLayouts/_rels/slideLayout5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2.xml"/></Relationships>
</file>

<file path=ppt/slideLayouts/_rels/slideLayout5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2.xml"/><Relationship Id="rId4" Type="http://schemas.openxmlformats.org/officeDocument/2006/relationships/image" Target="../media/image1.emf"/></Relationships>
</file>

<file path=ppt/slideLayouts/_rels/slideLayout5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2.xml"/><Relationship Id="rId4" Type="http://schemas.openxmlformats.org/officeDocument/2006/relationships/image" Target="../media/image1.emf"/></Relationships>
</file>

<file path=ppt/slideLayouts/_rels/slideLayout5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2.xml"/><Relationship Id="rId4" Type="http://schemas.openxmlformats.org/officeDocument/2006/relationships/image" Target="../media/image1.emf"/></Relationships>
</file>

<file path=ppt/slideLayouts/_rels/slideLayout5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2.xml"/><Relationship Id="rId4" Type="http://schemas.openxmlformats.org/officeDocument/2006/relationships/image" Target="../media/image1.emf"/></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5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22.xml"/><Relationship Id="rId4" Type="http://schemas.openxmlformats.org/officeDocument/2006/relationships/image" Target="../media/image2.emf"/></Relationships>
</file>

<file path=ppt/slideLayouts/_rels/slideLayout5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56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3.xml"/><Relationship Id="rId4" Type="http://schemas.openxmlformats.org/officeDocument/2006/relationships/image" Target="../media/image1.emf"/></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3.xml"/><Relationship Id="rId4" Type="http://schemas.openxmlformats.org/officeDocument/2006/relationships/image" Target="../media/image1.emf"/></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3.xml"/><Relationship Id="rId4" Type="http://schemas.openxmlformats.org/officeDocument/2006/relationships/image" Target="../media/image1.emf"/></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3.xml"/><Relationship Id="rId4" Type="http://schemas.openxmlformats.org/officeDocument/2006/relationships/image" Target="../media/image1.emf"/></Relationships>
</file>

<file path=ppt/slideLayouts/_rels/slideLayout5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5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23.xml"/><Relationship Id="rId4" Type="http://schemas.openxmlformats.org/officeDocument/2006/relationships/image" Target="../media/image2.emf"/></Relationships>
</file>

<file path=ppt/slideLayouts/_rels/slideLayout5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59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59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4.xml"/><Relationship Id="rId4" Type="http://schemas.openxmlformats.org/officeDocument/2006/relationships/image" Target="../media/image1.emf"/></Relationships>
</file>

<file path=ppt/slideLayouts/_rels/slideLayout60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4.xml"/><Relationship Id="rId4" Type="http://schemas.openxmlformats.org/officeDocument/2006/relationships/image" Target="../media/image1.emf"/></Relationships>
</file>

<file path=ppt/slideLayouts/_rels/slideLayout60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4.xml"/><Relationship Id="rId4" Type="http://schemas.openxmlformats.org/officeDocument/2006/relationships/image" Target="../media/image1.emf"/></Relationships>
</file>

<file path=ppt/slideLayouts/_rels/slideLayout60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4.xml"/><Relationship Id="rId4" Type="http://schemas.openxmlformats.org/officeDocument/2006/relationships/image" Target="../media/image1.emf"/></Relationships>
</file>

<file path=ppt/slideLayouts/_rels/slideLayout6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4.xml"/></Relationships>
</file>

<file path=ppt/slideLayouts/_rels/slideLayout6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24.xml"/><Relationship Id="rId4" Type="http://schemas.openxmlformats.org/officeDocument/2006/relationships/image" Target="../media/image2.emf"/></Relationships>
</file>

<file path=ppt/slideLayouts/_rels/slideLayout6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5.xml"/></Relationships>
</file>

<file path=ppt/slideLayouts/_rels/slideLayout6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5.xml"/></Relationships>
</file>

<file path=ppt/slideLayouts/_rels/slideLayout6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5.xml"/></Relationships>
</file>

<file path=ppt/slideLayouts/_rels/slideLayout6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5.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5.xml"/><Relationship Id="rId4" Type="http://schemas.openxmlformats.org/officeDocument/2006/relationships/image" Target="../media/image1.emf"/></Relationships>
</file>

<file path=ppt/slideLayouts/_rels/slideLayout6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5.xml"/><Relationship Id="rId4" Type="http://schemas.openxmlformats.org/officeDocument/2006/relationships/image" Target="../media/image1.emf"/></Relationships>
</file>

<file path=ppt/slideLayouts/_rels/slideLayout6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5.xml"/><Relationship Id="rId4" Type="http://schemas.openxmlformats.org/officeDocument/2006/relationships/image" Target="../media/image1.emf"/></Relationships>
</file>

<file path=ppt/slideLayouts/_rels/slideLayout6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5.xml"/></Relationships>
</file>

<file path=ppt/slideLayouts/_rels/slideLayout6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25.xml"/><Relationship Id="rId4" Type="http://schemas.openxmlformats.org/officeDocument/2006/relationships/image" Target="../media/image2.emf"/></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6.xml"/></Relationships>
</file>

<file path=ppt/slideLayouts/_rels/slideLayout6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6.xml"/></Relationships>
</file>

<file path=ppt/slideLayouts/_rels/slideLayout6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6.xml"/></Relationships>
</file>

<file path=ppt/slideLayouts/_rels/slideLayout6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6.xml"/><Relationship Id="rId4" Type="http://schemas.openxmlformats.org/officeDocument/2006/relationships/image" Target="../media/image1.emf"/></Relationships>
</file>

<file path=ppt/slideLayouts/_rels/slideLayout6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6.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6.xml"/><Relationship Id="rId4" Type="http://schemas.openxmlformats.org/officeDocument/2006/relationships/image" Target="../media/image1.emf"/></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6.xml"/><Relationship Id="rId4" Type="http://schemas.openxmlformats.org/officeDocument/2006/relationships/image" Target="../media/image1.emf"/></Relationships>
</file>

<file path=ppt/slideLayouts/_rels/slideLayout6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6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26.xml"/><Relationship Id="rId4" Type="http://schemas.openxmlformats.org/officeDocument/2006/relationships/image" Target="../media/image2.emf"/></Relationships>
</file>

<file path=ppt/slideLayouts/_rels/slideLayout6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7.xml"/></Relationships>
</file>

<file path=ppt/slideLayouts/_rels/slideLayout6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7.xml"/></Relationships>
</file>

<file path=ppt/slideLayouts/_rels/slideLayout6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7.xml"/></Relationships>
</file>

<file path=ppt/slideLayouts/_rels/slideLayout68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7.xml"/><Relationship Id="rId4" Type="http://schemas.openxmlformats.org/officeDocument/2006/relationships/image" Target="../media/image1.emf"/></Relationships>
</file>

<file path=ppt/slideLayouts/_rels/slideLayout68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7.xml"/><Relationship Id="rId4" Type="http://schemas.openxmlformats.org/officeDocument/2006/relationships/image" Target="../media/image1.emf"/></Relationships>
</file>

<file path=ppt/slideLayouts/_rels/slideLayout68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7.xml"/><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7.xml"/><Relationship Id="rId4" Type="http://schemas.openxmlformats.org/officeDocument/2006/relationships/image" Target="../media/image1.emf"/></Relationships>
</file>

<file path=ppt/slideLayouts/_rels/slideLayout6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7.xml"/></Relationships>
</file>

<file path=ppt/slideLayouts/_rels/slideLayout6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0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27.xml"/><Relationship Id="rId4" Type="http://schemas.openxmlformats.org/officeDocument/2006/relationships/image" Target="../media/image2.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7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7.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8.xml"/></Relationships>
</file>

<file path=ppt/slideLayouts/_rels/slideLayout7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8.xml"/></Relationships>
</file>

<file path=ppt/slideLayouts/_rels/slideLayout7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8.xml"/></Relationships>
</file>

<file path=ppt/slideLayouts/_rels/slideLayout7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8.xml"/><Relationship Id="rId4" Type="http://schemas.openxmlformats.org/officeDocument/2006/relationships/image" Target="../media/image1.emf"/></Relationships>
</file>

<file path=ppt/slideLayouts/_rels/slideLayout7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8.xml"/><Relationship Id="rId4" Type="http://schemas.openxmlformats.org/officeDocument/2006/relationships/image" Target="../media/image1.emf"/></Relationships>
</file>

<file path=ppt/slideLayouts/_rels/slideLayout7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8.xml"/><Relationship Id="rId4" Type="http://schemas.openxmlformats.org/officeDocument/2006/relationships/image" Target="../media/image1.emf"/></Relationships>
</file>

<file path=ppt/slideLayouts/_rels/slideLayout7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8.xml"/><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8.xml"/></Relationships>
</file>

<file path=ppt/slideLayouts/_rels/slideLayout7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28.xml"/><Relationship Id="rId4" Type="http://schemas.openxmlformats.org/officeDocument/2006/relationships/image" Target="../media/image2.emf"/></Relationships>
</file>

<file path=ppt/slideLayouts/_rels/slideLayout7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9.xml"/></Relationships>
</file>

<file path=ppt/slideLayouts/_rels/slideLayout7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9.xml"/></Relationships>
</file>

<file path=ppt/slideLayouts/_rels/slideLayout7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9.xml"/></Relationships>
</file>

<file path=ppt/slideLayouts/_rels/slideLayout7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9.xml"/><Relationship Id="rId4" Type="http://schemas.openxmlformats.org/officeDocument/2006/relationships/image" Target="../media/image1.emf"/></Relationships>
</file>

<file path=ppt/slideLayouts/_rels/slideLayout7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9.xml"/><Relationship Id="rId4" Type="http://schemas.openxmlformats.org/officeDocument/2006/relationships/image" Target="../media/image1.emf"/></Relationships>
</file>

<file path=ppt/slideLayouts/_rels/slideLayout7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9.xml"/><Relationship Id="rId4" Type="http://schemas.openxmlformats.org/officeDocument/2006/relationships/image" Target="../media/image1.emf"/></Relationships>
</file>

<file path=ppt/slideLayouts/_rels/slideLayout7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9.xml"/><Relationship Id="rId4" Type="http://schemas.openxmlformats.org/officeDocument/2006/relationships/image" Target="../media/image1.emf"/></Relationships>
</file>

<file path=ppt/slideLayouts/_rels/slideLayout7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29.xml"/><Relationship Id="rId4" Type="http://schemas.openxmlformats.org/officeDocument/2006/relationships/image" Target="../media/image2.emf"/></Relationships>
</file>

<file path=ppt/slideLayouts/_rels/slideLayout7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9.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7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0.xml"/></Relationships>
</file>

<file path=ppt/slideLayouts/_rels/slideLayout7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0.xml"/></Relationships>
</file>

<file path=ppt/slideLayouts/_rels/slideLayout7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0.xml"/></Relationships>
</file>

<file path=ppt/slideLayouts/_rels/slideLayout7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0.xml"/><Relationship Id="rId4" Type="http://schemas.openxmlformats.org/officeDocument/2006/relationships/image" Target="../media/image1.emf"/></Relationships>
</file>

<file path=ppt/slideLayouts/_rels/slideLayout7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0.xml"/><Relationship Id="rId4" Type="http://schemas.openxmlformats.org/officeDocument/2006/relationships/image" Target="../media/image1.emf"/></Relationships>
</file>

<file path=ppt/slideLayouts/_rels/slideLayout7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0.xml"/><Relationship Id="rId4" Type="http://schemas.openxmlformats.org/officeDocument/2006/relationships/image" Target="../media/image1.emf"/></Relationships>
</file>

<file path=ppt/slideLayouts/_rels/slideLayout7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0.xml"/><Relationship Id="rId4" Type="http://schemas.openxmlformats.org/officeDocument/2006/relationships/image" Target="../media/image1.emf"/></Relationships>
</file>

<file path=ppt/slideLayouts/_rels/slideLayout7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0.xml"/></Relationships>
</file>

<file path=ppt/slideLayouts/_rels/slideLayout7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0.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9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0.xml"/><Relationship Id="rId4" Type="http://schemas.openxmlformats.org/officeDocument/2006/relationships/image" Target="../media/image2.emf"/></Relationships>
</file>

<file path=ppt/slideLayouts/_rels/slideLayout7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30.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80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1.xml"/></Relationships>
</file>

<file path=ppt/slideLayouts/_rels/slideLayout8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1.xml"/></Relationships>
</file>

<file path=ppt/slideLayouts/_rels/slideLayout80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1.xml"/></Relationships>
</file>

<file path=ppt/slideLayouts/_rels/slideLayout80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1.xml"/><Relationship Id="rId4" Type="http://schemas.openxmlformats.org/officeDocument/2006/relationships/image" Target="../media/image1.emf"/></Relationships>
</file>

<file path=ppt/slideLayouts/_rels/slideLayout80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1.xml"/><Relationship Id="rId4" Type="http://schemas.openxmlformats.org/officeDocument/2006/relationships/image" Target="../media/image1.emf"/></Relationships>
</file>

<file path=ppt/slideLayouts/_rels/slideLayout80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1.xml"/><Relationship Id="rId4" Type="http://schemas.openxmlformats.org/officeDocument/2006/relationships/image" Target="../media/image1.emf"/></Relationships>
</file>

<file path=ppt/slideLayouts/_rels/slideLayout80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1.xml"/><Relationship Id="rId4" Type="http://schemas.openxmlformats.org/officeDocument/2006/relationships/image" Target="../media/image1.emf"/></Relationships>
</file>

<file path=ppt/slideLayouts/_rels/slideLayout8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1.xml"/></Relationships>
</file>

<file path=ppt/slideLayouts/_rels/slideLayout8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1.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8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1.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1.xml"/><Relationship Id="rId4" Type="http://schemas.openxmlformats.org/officeDocument/2006/relationships/image" Target="../media/image2.emf"/></Relationships>
</file>

<file path=ppt/slideLayouts/_rels/slideLayout8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31.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2.xml"/></Relationships>
</file>

<file path=ppt/slideLayouts/_rels/slideLayout8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2.xml"/></Relationships>
</file>

<file path=ppt/slideLayouts/_rels/slideLayout8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2.xml"/><Relationship Id="rId4" Type="http://schemas.openxmlformats.org/officeDocument/2006/relationships/image" Target="../media/image1.emf"/></Relationships>
</file>

<file path=ppt/slideLayouts/_rels/slideLayout8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2.xml"/><Relationship Id="rId4" Type="http://schemas.openxmlformats.org/officeDocument/2006/relationships/image" Target="../media/image1.emf"/></Relationships>
</file>

<file path=ppt/slideLayouts/_rels/slideLayout8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2.xml"/><Relationship Id="rId4" Type="http://schemas.openxmlformats.org/officeDocument/2006/relationships/image" Target="../media/image1.emf"/></Relationships>
</file>

<file path=ppt/slideLayouts/_rels/slideLayout8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2.xml"/><Relationship Id="rId4" Type="http://schemas.openxmlformats.org/officeDocument/2006/relationships/image" Target="../media/image1.emf"/></Relationships>
</file>

<file path=ppt/slideLayouts/_rels/slideLayout8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2.xml"/></Relationships>
</file>

<file path=ppt/slideLayouts/_rels/slideLayout8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2.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2.xml"/><Relationship Id="rId4" Type="http://schemas.openxmlformats.org/officeDocument/2006/relationships/image" Target="../media/image2.emf"/></Relationships>
</file>

<file path=ppt/slideLayouts/_rels/slideLayout8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32.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3.xml"/></Relationships>
</file>

<file path=ppt/slideLayouts/_rels/slideLayout8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3.xml"/></Relationships>
</file>

<file path=ppt/slideLayouts/_rels/slideLayout8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3.xml"/><Relationship Id="rId4" Type="http://schemas.openxmlformats.org/officeDocument/2006/relationships/image" Target="../media/image1.emf"/></Relationships>
</file>

<file path=ppt/slideLayouts/_rels/slideLayout86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3.xml"/><Relationship Id="rId4" Type="http://schemas.openxmlformats.org/officeDocument/2006/relationships/image" Target="../media/image1.emf"/></Relationships>
</file>

<file path=ppt/slideLayouts/_rels/slideLayout8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3.xml"/><Relationship Id="rId4" Type="http://schemas.openxmlformats.org/officeDocument/2006/relationships/image" Target="../media/image1.emf"/></Relationships>
</file>

<file path=ppt/slideLayouts/_rels/slideLayout8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3.xml"/><Relationship Id="rId4" Type="http://schemas.openxmlformats.org/officeDocument/2006/relationships/image" Target="../media/image1.emf"/></Relationships>
</file>

<file path=ppt/slideLayouts/_rels/slideLayout8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3.xml"/></Relationships>
</file>

<file path=ppt/slideLayouts/_rels/slideLayout8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3.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3.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3.xml"/><Relationship Id="rId4" Type="http://schemas.openxmlformats.org/officeDocument/2006/relationships/image" Target="../media/image2.emf"/></Relationships>
</file>

<file path=ppt/slideLayouts/_rels/slideLayout88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3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8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4.xml"/></Relationships>
</file>

<file path=ppt/slideLayouts/_rels/slideLayout88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4.xml"/></Relationships>
</file>

<file path=ppt/slideLayouts/_rels/slideLayout88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4.xml"/><Relationship Id="rId4" Type="http://schemas.openxmlformats.org/officeDocument/2006/relationships/image" Target="../media/image1.emf"/></Relationships>
</file>

<file path=ppt/slideLayouts/_rels/slideLayout8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4.xml"/><Relationship Id="rId4" Type="http://schemas.openxmlformats.org/officeDocument/2006/relationships/image" Target="../media/image1.emf"/></Relationships>
</file>

<file path=ppt/slideLayouts/_rels/slideLayout8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4.xml"/><Relationship Id="rId4" Type="http://schemas.openxmlformats.org/officeDocument/2006/relationships/image" Target="../media/image1.emf"/></Relationships>
</file>

<file path=ppt/slideLayouts/_rels/slideLayout89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4.xml"/><Relationship Id="rId4" Type="http://schemas.openxmlformats.org/officeDocument/2006/relationships/image" Target="../media/image1.emf"/></Relationships>
</file>

<file path=ppt/slideLayouts/_rels/slideLayout8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4.xml"/></Relationships>
</file>

<file path=ppt/slideLayouts/_rels/slideLayout8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8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4.xml"/><Relationship Id="rId4" Type="http://schemas.openxmlformats.org/officeDocument/2006/relationships/image" Target="../media/image2.emf"/></Relationships>
</file>

<file path=ppt/slideLayouts/_rels/slideLayout9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3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5.xml"/></Relationships>
</file>

<file path=ppt/slideLayouts/_rels/slideLayout9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5.xml"/></Relationships>
</file>

<file path=ppt/slideLayouts/_rels/slideLayout9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5.xml"/></Relationships>
</file>

<file path=ppt/slideLayouts/_rels/slideLayout9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5.xml"/><Relationship Id="rId4" Type="http://schemas.openxmlformats.org/officeDocument/2006/relationships/image" Target="../media/image1.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5.xml"/><Relationship Id="rId4" Type="http://schemas.openxmlformats.org/officeDocument/2006/relationships/image" Target="../media/image1.emf"/></Relationships>
</file>

<file path=ppt/slideLayouts/_rels/slideLayout9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5.xml"/><Relationship Id="rId4" Type="http://schemas.openxmlformats.org/officeDocument/2006/relationships/image" Target="../media/image1.emf"/></Relationships>
</file>

<file path=ppt/slideLayouts/_rels/slideLayout9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5.xml"/><Relationship Id="rId4" Type="http://schemas.openxmlformats.org/officeDocument/2006/relationships/image" Target="../media/image1.emf"/></Relationships>
</file>

<file path=ppt/slideLayouts/_rels/slideLayout9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5.xml"/></Relationships>
</file>

<file path=ppt/slideLayouts/_rels/slideLayout9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5.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5.xml"/><Relationship Id="rId4" Type="http://schemas.openxmlformats.org/officeDocument/2006/relationships/image" Target="../media/image2.emf"/></Relationships>
</file>

<file path=ppt/slideLayouts/_rels/slideLayout9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35.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6.xml"/></Relationships>
</file>

<file path=ppt/slideLayouts/_rels/slideLayout9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6.xml"/></Relationships>
</file>

<file path=ppt/slideLayouts/_rels/slideLayout9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6.xml"/></Relationships>
</file>

<file path=ppt/slideLayouts/_rels/slideLayout9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6.xml"/><Relationship Id="rId4" Type="http://schemas.openxmlformats.org/officeDocument/2006/relationships/image" Target="../media/image1.emf"/></Relationships>
</file>

<file path=ppt/slideLayouts/_rels/slideLayout9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6.xml"/><Relationship Id="rId4" Type="http://schemas.openxmlformats.org/officeDocument/2006/relationships/image" Target="../media/image1.em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6.xml"/><Relationship Id="rId4" Type="http://schemas.openxmlformats.org/officeDocument/2006/relationships/image" Target="../media/image1.emf"/></Relationships>
</file>

<file path=ppt/slideLayouts/_rels/slideLayout9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6.xml"/><Relationship Id="rId4" Type="http://schemas.openxmlformats.org/officeDocument/2006/relationships/image" Target="../media/image1.emf"/></Relationships>
</file>

<file path=ppt/slideLayouts/_rels/slideLayout9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6.xml"/></Relationships>
</file>

<file path=ppt/slideLayouts/_rels/slideLayout9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6.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6.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6.xml"/><Relationship Id="rId4" Type="http://schemas.openxmlformats.org/officeDocument/2006/relationships/image" Target="../media/image2.emf"/></Relationships>
</file>

<file path=ppt/slideLayouts/_rels/slideLayout9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36.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7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7.xml"/></Relationships>
</file>

<file path=ppt/slideLayouts/_rels/slideLayout9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7.xml"/></Relationships>
</file>

<file path=ppt/slideLayouts/_rels/slideLayout9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7.xml"/></Relationships>
</file>

<file path=ppt/slideLayouts/_rels/slideLayout9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7.xml"/><Relationship Id="rId4" Type="http://schemas.openxmlformats.org/officeDocument/2006/relationships/image" Target="../media/image1.emf"/></Relationships>
</file>

<file path=ppt/slideLayouts/_rels/slideLayout9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7.xml"/><Relationship Id="rId4" Type="http://schemas.openxmlformats.org/officeDocument/2006/relationships/image" Target="../media/image1.emf"/></Relationships>
</file>

<file path=ppt/slideLayouts/_rels/slideLayout9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7.xml"/><Relationship Id="rId4" Type="http://schemas.openxmlformats.org/officeDocument/2006/relationships/image" Target="../media/image1.emf"/></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7.xml"/><Relationship Id="rId4" Type="http://schemas.openxmlformats.org/officeDocument/2006/relationships/image" Target="../media/image1.emf"/></Relationships>
</file>

<file path=ppt/slideLayouts/_rels/slideLayout9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7.xml"/></Relationships>
</file>

<file path=ppt/slideLayouts/_rels/slideLayout9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7.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7.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9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7.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910391CF-B4FA-4C5C-92B8-E5115D04CCF4}" type="datetimeFigureOut">
              <a:rPr lang="it-IT"/>
              <a:pPr>
                <a:defRPr/>
              </a:pPr>
              <a:t>11/01/2022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CDF9D0E-72C6-4E57-BBF2-7E33C6A6C4F6}" type="slidenum">
              <a:rPr lang="it-IT"/>
              <a:pPr>
                <a:defRPr/>
              </a:pPr>
              <a:t>‹N›</a:t>
            </a:fld>
            <a:endParaRPr lang="it-IT"/>
          </a:p>
        </p:txBody>
      </p:sp>
    </p:spTree>
    <p:extLst>
      <p:ext uri="{BB962C8B-B14F-4D97-AF65-F5344CB8AC3E}">
        <p14:creationId xmlns:p14="http://schemas.microsoft.com/office/powerpoint/2010/main" xmlns="" val="2676248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8446D881-BEFF-4E11-BC57-F2B174B2D77B}" type="datetimeFigureOut">
              <a:rPr lang="it-IT"/>
              <a:pPr>
                <a:defRPr/>
              </a:pPr>
              <a:t>11/01/2022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C28A2D-03AB-414C-A4BA-2E1E1112A62B}" type="slidenum">
              <a:rPr lang="it-IT"/>
              <a:pPr>
                <a:defRPr/>
              </a:pPr>
              <a:t>‹N›</a:t>
            </a:fld>
            <a:endParaRPr lang="it-IT"/>
          </a:p>
        </p:txBody>
      </p:sp>
    </p:spTree>
    <p:extLst>
      <p:ext uri="{BB962C8B-B14F-4D97-AF65-F5344CB8AC3E}">
        <p14:creationId xmlns:p14="http://schemas.microsoft.com/office/powerpoint/2010/main" xmlns="" val="2834730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C8F3A1E4-3DC0-4B29-8C5B-5FAF2C7F14D1}" type="slidenum">
              <a:rPr lang="en-GB"/>
              <a:pPr>
                <a:defRPr/>
              </a:pPr>
              <a:t>‹N›</a:t>
            </a:fld>
            <a:endParaRPr lang="en-GB" dirty="0"/>
          </a:p>
        </p:txBody>
      </p:sp>
    </p:spTree>
    <p:extLst>
      <p:ext uri="{BB962C8B-B14F-4D97-AF65-F5344CB8AC3E}">
        <p14:creationId xmlns:p14="http://schemas.microsoft.com/office/powerpoint/2010/main" xmlns="" val="2241334030"/>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EBB5DEF5-0F70-411B-BD77-97429124CBB3}" type="slidenum">
              <a:rPr lang="en-GB"/>
              <a:pPr>
                <a:defRPr/>
              </a:pPr>
              <a:t>‹N›</a:t>
            </a:fld>
            <a:endParaRPr lang="en-GB" dirty="0"/>
          </a:p>
        </p:txBody>
      </p:sp>
    </p:spTree>
    <p:extLst>
      <p:ext uri="{BB962C8B-B14F-4D97-AF65-F5344CB8AC3E}">
        <p14:creationId xmlns:p14="http://schemas.microsoft.com/office/powerpoint/2010/main" xmlns="" val="585342246"/>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56946149-9683-4F05-944A-A11F53B766E8}" type="slidenum">
              <a:rPr lang="en-GB"/>
              <a:pPr>
                <a:defRPr/>
              </a:pPr>
              <a:t>‹N›</a:t>
            </a:fld>
            <a:endParaRPr lang="en-GB"/>
          </a:p>
        </p:txBody>
      </p:sp>
    </p:spTree>
    <p:extLst>
      <p:ext uri="{BB962C8B-B14F-4D97-AF65-F5344CB8AC3E}">
        <p14:creationId xmlns:p14="http://schemas.microsoft.com/office/powerpoint/2010/main" xmlns="" val="2795273844"/>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37727FE0-AF60-43FB-8BE9-FD51CCF84F95}" type="slidenum">
              <a:rPr lang="en-GB"/>
              <a:pPr>
                <a:defRPr/>
              </a:pPr>
              <a:t>‹N›</a:t>
            </a:fld>
            <a:endParaRPr lang="en-GB"/>
          </a:p>
        </p:txBody>
      </p:sp>
    </p:spTree>
    <p:extLst>
      <p:ext uri="{BB962C8B-B14F-4D97-AF65-F5344CB8AC3E}">
        <p14:creationId xmlns:p14="http://schemas.microsoft.com/office/powerpoint/2010/main" xmlns="" val="585372192"/>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436182B3-95E4-4888-88B9-765F513F6FAD}" type="slidenum">
              <a:rPr lang="en-GB"/>
              <a:pPr>
                <a:defRPr/>
              </a:pPr>
              <a:t>‹N›</a:t>
            </a:fld>
            <a:endParaRPr lang="en-GB"/>
          </a:p>
        </p:txBody>
      </p:sp>
    </p:spTree>
    <p:extLst>
      <p:ext uri="{BB962C8B-B14F-4D97-AF65-F5344CB8AC3E}">
        <p14:creationId xmlns:p14="http://schemas.microsoft.com/office/powerpoint/2010/main" xmlns="" val="58387760"/>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ADCCF154-1B21-40A4-BD9F-89261B240729}" type="slidenum">
              <a:rPr lang="en-GB"/>
              <a:pPr>
                <a:defRPr/>
              </a:pPr>
              <a:t>‹N›</a:t>
            </a:fld>
            <a:endParaRPr lang="en-GB"/>
          </a:p>
        </p:txBody>
      </p:sp>
    </p:spTree>
    <p:extLst>
      <p:ext uri="{BB962C8B-B14F-4D97-AF65-F5344CB8AC3E}">
        <p14:creationId xmlns:p14="http://schemas.microsoft.com/office/powerpoint/2010/main" xmlns="" val="2058237200"/>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02AA796D-4053-4D71-97E3-AFE3DEB60DEE}" type="slidenum">
              <a:rPr lang="en-GB"/>
              <a:pPr>
                <a:defRPr/>
              </a:pPr>
              <a:t>‹N›</a:t>
            </a:fld>
            <a:endParaRPr lang="en-GB"/>
          </a:p>
        </p:txBody>
      </p:sp>
    </p:spTree>
    <p:extLst>
      <p:ext uri="{BB962C8B-B14F-4D97-AF65-F5344CB8AC3E}">
        <p14:creationId xmlns:p14="http://schemas.microsoft.com/office/powerpoint/2010/main" xmlns="" val="1181527304"/>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F209549E-C5F6-4DCA-A409-5AF277FBBA80}" type="slidenum">
              <a:rPr lang="en-GB"/>
              <a:pPr>
                <a:defRPr/>
              </a:pPr>
              <a:t>‹N›</a:t>
            </a:fld>
            <a:endParaRPr lang="en-GB" dirty="0"/>
          </a:p>
        </p:txBody>
      </p:sp>
    </p:spTree>
    <p:extLst>
      <p:ext uri="{BB962C8B-B14F-4D97-AF65-F5344CB8AC3E}">
        <p14:creationId xmlns:p14="http://schemas.microsoft.com/office/powerpoint/2010/main" xmlns="" val="2456716304"/>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6EBC68EA-44F2-444D-906A-912142243BFE}" type="slidenum">
              <a:rPr lang="en-GB"/>
              <a:pPr>
                <a:defRPr/>
              </a:pPr>
              <a:t>‹N›</a:t>
            </a:fld>
            <a:endParaRPr lang="en-GB" dirty="0"/>
          </a:p>
        </p:txBody>
      </p:sp>
    </p:spTree>
    <p:extLst>
      <p:ext uri="{BB962C8B-B14F-4D97-AF65-F5344CB8AC3E}">
        <p14:creationId xmlns:p14="http://schemas.microsoft.com/office/powerpoint/2010/main" xmlns="" val="2808753209"/>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A88B6EF9-9417-4974-BCE1-6CEA9F9D8526}" type="slidenum">
              <a:rPr lang="en-GB"/>
              <a:pPr>
                <a:defRPr/>
              </a:pPr>
              <a:t>‹N›</a:t>
            </a:fld>
            <a:endParaRPr lang="en-GB" dirty="0"/>
          </a:p>
        </p:txBody>
      </p:sp>
    </p:spTree>
    <p:extLst>
      <p:ext uri="{BB962C8B-B14F-4D97-AF65-F5344CB8AC3E}">
        <p14:creationId xmlns:p14="http://schemas.microsoft.com/office/powerpoint/2010/main" xmlns="" val="837864507"/>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35E607F-0FA7-48B5-82EF-464B12388093}" type="slidenum">
              <a:rPr lang="en-GB"/>
              <a:pPr>
                <a:defRPr/>
              </a:pPr>
              <a:t>‹N›</a:t>
            </a:fld>
            <a:endParaRPr lang="en-GB" dirty="0"/>
          </a:p>
        </p:txBody>
      </p:sp>
    </p:spTree>
    <p:extLst>
      <p:ext uri="{BB962C8B-B14F-4D97-AF65-F5344CB8AC3E}">
        <p14:creationId xmlns:p14="http://schemas.microsoft.com/office/powerpoint/2010/main" xmlns="" val="27223729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E26F4764-C444-4159-B6A3-4DC50076237C}" type="slidenum">
              <a:rPr lang="en-GB"/>
              <a:pPr>
                <a:defRPr/>
              </a:pPr>
              <a:t>‹N›</a:t>
            </a:fld>
            <a:endParaRPr lang="en-GB" dirty="0"/>
          </a:p>
        </p:txBody>
      </p:sp>
    </p:spTree>
    <p:extLst>
      <p:ext uri="{BB962C8B-B14F-4D97-AF65-F5344CB8AC3E}">
        <p14:creationId xmlns:p14="http://schemas.microsoft.com/office/powerpoint/2010/main" xmlns="" val="1609744757"/>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5B74A9A1-7809-42FF-856F-5B40AB9E8E28}" type="slidenum">
              <a:rPr lang="en-GB"/>
              <a:pPr>
                <a:defRPr/>
              </a:pPr>
              <a:t>‹N›</a:t>
            </a:fld>
            <a:endParaRPr lang="en-GB"/>
          </a:p>
        </p:txBody>
      </p:sp>
    </p:spTree>
    <p:extLst>
      <p:ext uri="{BB962C8B-B14F-4D97-AF65-F5344CB8AC3E}">
        <p14:creationId xmlns:p14="http://schemas.microsoft.com/office/powerpoint/2010/main" xmlns="" val="343186827"/>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332144F7-D6C0-4428-A955-7909F45318B4}" type="slidenum">
              <a:rPr lang="en-GB"/>
              <a:pPr>
                <a:defRPr/>
              </a:pPr>
              <a:t>‹N›</a:t>
            </a:fld>
            <a:endParaRPr lang="en-GB"/>
          </a:p>
        </p:txBody>
      </p:sp>
    </p:spTree>
    <p:extLst>
      <p:ext uri="{BB962C8B-B14F-4D97-AF65-F5344CB8AC3E}">
        <p14:creationId xmlns:p14="http://schemas.microsoft.com/office/powerpoint/2010/main" xmlns="" val="3405739179"/>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726F8721-F863-4052-9F00-09AD45B378F5}" type="slidenum">
              <a:rPr lang="en-GB"/>
              <a:pPr>
                <a:defRPr/>
              </a:pPr>
              <a:t>‹N›</a:t>
            </a:fld>
            <a:endParaRPr lang="en-GB"/>
          </a:p>
        </p:txBody>
      </p:sp>
    </p:spTree>
    <p:extLst>
      <p:ext uri="{BB962C8B-B14F-4D97-AF65-F5344CB8AC3E}">
        <p14:creationId xmlns:p14="http://schemas.microsoft.com/office/powerpoint/2010/main" xmlns="" val="4186672687"/>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EBF1F80F-2181-4860-BE4F-BE6506D38D48}" type="slidenum">
              <a:rPr lang="en-GB"/>
              <a:pPr>
                <a:defRPr/>
              </a:pPr>
              <a:t>‹N›</a:t>
            </a:fld>
            <a:endParaRPr lang="en-GB"/>
          </a:p>
        </p:txBody>
      </p:sp>
    </p:spTree>
    <p:extLst>
      <p:ext uri="{BB962C8B-B14F-4D97-AF65-F5344CB8AC3E}">
        <p14:creationId xmlns:p14="http://schemas.microsoft.com/office/powerpoint/2010/main" xmlns="" val="3896997040"/>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1BEEC832-38A0-45FC-B3C9-E4ECD8DD308D}" type="slidenum">
              <a:rPr lang="en-GB"/>
              <a:pPr>
                <a:defRPr/>
              </a:pPr>
              <a:t>‹N›</a:t>
            </a:fld>
            <a:endParaRPr lang="en-GB"/>
          </a:p>
        </p:txBody>
      </p:sp>
    </p:spTree>
    <p:extLst>
      <p:ext uri="{BB962C8B-B14F-4D97-AF65-F5344CB8AC3E}">
        <p14:creationId xmlns:p14="http://schemas.microsoft.com/office/powerpoint/2010/main" xmlns="" val="3159143362"/>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7C0B9411-97D3-4505-903D-51E57BC392D4}" type="slidenum">
              <a:rPr lang="en-GB"/>
              <a:pPr>
                <a:defRPr/>
              </a:pPr>
              <a:t>‹N›</a:t>
            </a:fld>
            <a:endParaRPr lang="en-GB"/>
          </a:p>
        </p:txBody>
      </p:sp>
    </p:spTree>
    <p:extLst>
      <p:ext uri="{BB962C8B-B14F-4D97-AF65-F5344CB8AC3E}">
        <p14:creationId xmlns:p14="http://schemas.microsoft.com/office/powerpoint/2010/main" xmlns="" val="2158004810"/>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AA264111-7AAA-4B99-B87A-7AB35B08ED08}" type="slidenum">
              <a:rPr lang="en-GB"/>
              <a:pPr>
                <a:defRPr/>
              </a:pPr>
              <a:t>‹N›</a:t>
            </a:fld>
            <a:endParaRPr lang="en-GB" dirty="0"/>
          </a:p>
        </p:txBody>
      </p:sp>
    </p:spTree>
    <p:extLst>
      <p:ext uri="{BB962C8B-B14F-4D97-AF65-F5344CB8AC3E}">
        <p14:creationId xmlns:p14="http://schemas.microsoft.com/office/powerpoint/2010/main" xmlns="" val="3586978265"/>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D46F19A3-B567-4B0D-AB19-45C13B253AD0}" type="slidenum">
              <a:rPr lang="en-GB"/>
              <a:pPr>
                <a:defRPr/>
              </a:pPr>
              <a:t>‹N›</a:t>
            </a:fld>
            <a:endParaRPr lang="en-GB"/>
          </a:p>
        </p:txBody>
      </p:sp>
    </p:spTree>
    <p:extLst>
      <p:ext uri="{BB962C8B-B14F-4D97-AF65-F5344CB8AC3E}">
        <p14:creationId xmlns:p14="http://schemas.microsoft.com/office/powerpoint/2010/main" xmlns="" val="340834124"/>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480F52CA-4FA8-48E2-A5F7-0DF5A90176BE}" type="slidenum">
              <a:rPr lang="en-GB"/>
              <a:pPr>
                <a:defRPr/>
              </a:pPr>
              <a:t>‹N›</a:t>
            </a:fld>
            <a:endParaRPr lang="en-GB"/>
          </a:p>
        </p:txBody>
      </p:sp>
    </p:spTree>
    <p:extLst>
      <p:ext uri="{BB962C8B-B14F-4D97-AF65-F5344CB8AC3E}">
        <p14:creationId xmlns:p14="http://schemas.microsoft.com/office/powerpoint/2010/main" xmlns="" val="2764147779"/>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BE3F7A1E-09E4-4C3D-9FE9-14F55D3B6004}" type="slidenum">
              <a:rPr lang="en-GB"/>
              <a:pPr>
                <a:defRPr/>
              </a:pPr>
              <a:t>‹N›</a:t>
            </a:fld>
            <a:endParaRPr lang="en-GB"/>
          </a:p>
        </p:txBody>
      </p:sp>
    </p:spTree>
    <p:extLst>
      <p:ext uri="{BB962C8B-B14F-4D97-AF65-F5344CB8AC3E}">
        <p14:creationId xmlns:p14="http://schemas.microsoft.com/office/powerpoint/2010/main" xmlns="" val="5388874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7420B28F-7B3D-4C83-AF5F-7845BBB15B4A}" type="slidenum">
              <a:rPr lang="en-GB"/>
              <a:pPr>
                <a:defRPr/>
              </a:pPr>
              <a:t>‹N›</a:t>
            </a:fld>
            <a:endParaRPr lang="en-GB"/>
          </a:p>
        </p:txBody>
      </p:sp>
    </p:spTree>
    <p:extLst>
      <p:ext uri="{BB962C8B-B14F-4D97-AF65-F5344CB8AC3E}">
        <p14:creationId xmlns:p14="http://schemas.microsoft.com/office/powerpoint/2010/main" xmlns="" val="1184520006"/>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5EE63EBA-D197-4A2E-9C4A-6EA8E7478252}" type="slidenum">
              <a:rPr lang="en-GB"/>
              <a:pPr>
                <a:defRPr/>
              </a:pPr>
              <a:t>‹N›</a:t>
            </a:fld>
            <a:endParaRPr lang="en-GB"/>
          </a:p>
        </p:txBody>
      </p:sp>
    </p:spTree>
    <p:extLst>
      <p:ext uri="{BB962C8B-B14F-4D97-AF65-F5344CB8AC3E}">
        <p14:creationId xmlns:p14="http://schemas.microsoft.com/office/powerpoint/2010/main" xmlns="" val="293724517"/>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B2804003-D0E2-41F3-9B13-1ADBAAE99774}" type="slidenum">
              <a:rPr lang="en-GB"/>
              <a:pPr>
                <a:defRPr/>
              </a:pPr>
              <a:t>‹N›</a:t>
            </a:fld>
            <a:endParaRPr lang="en-GB"/>
          </a:p>
        </p:txBody>
      </p:sp>
    </p:spTree>
    <p:extLst>
      <p:ext uri="{BB962C8B-B14F-4D97-AF65-F5344CB8AC3E}">
        <p14:creationId xmlns:p14="http://schemas.microsoft.com/office/powerpoint/2010/main" xmlns="" val="3140066940"/>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43F0B694-142A-4259-92CD-28176262EDD5}" type="slidenum">
              <a:rPr lang="en-GB"/>
              <a:pPr>
                <a:defRPr/>
              </a:pPr>
              <a:t>‹N›</a:t>
            </a:fld>
            <a:endParaRPr lang="en-GB"/>
          </a:p>
        </p:txBody>
      </p:sp>
    </p:spTree>
    <p:extLst>
      <p:ext uri="{BB962C8B-B14F-4D97-AF65-F5344CB8AC3E}">
        <p14:creationId xmlns:p14="http://schemas.microsoft.com/office/powerpoint/2010/main" xmlns="" val="735421146"/>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3F676CB7-92A8-44B7-98E9-433026556458}" type="slidenum">
              <a:rPr lang="en-GB"/>
              <a:pPr>
                <a:defRPr/>
              </a:pPr>
              <a:t>‹N›</a:t>
            </a:fld>
            <a:endParaRPr lang="en-GB"/>
          </a:p>
        </p:txBody>
      </p:sp>
    </p:spTree>
    <p:extLst>
      <p:ext uri="{BB962C8B-B14F-4D97-AF65-F5344CB8AC3E}">
        <p14:creationId xmlns:p14="http://schemas.microsoft.com/office/powerpoint/2010/main" xmlns="" val="1100703199"/>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40CB26EC-49D7-4F2A-BA21-DDA6955F6641}" type="slidenum">
              <a:rPr lang="en-GB"/>
              <a:pPr>
                <a:defRPr/>
              </a:pPr>
              <a:t>‹N›</a:t>
            </a:fld>
            <a:endParaRPr lang="en-GB"/>
          </a:p>
        </p:txBody>
      </p:sp>
    </p:spTree>
    <p:extLst>
      <p:ext uri="{BB962C8B-B14F-4D97-AF65-F5344CB8AC3E}">
        <p14:creationId xmlns:p14="http://schemas.microsoft.com/office/powerpoint/2010/main" xmlns="" val="3138306495"/>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AFA983E6-CDA3-413F-B791-7EB877F3B59F}" type="slidenum">
              <a:rPr lang="en-GB"/>
              <a:pPr>
                <a:defRPr/>
              </a:pPr>
              <a:t>‹N›</a:t>
            </a:fld>
            <a:endParaRPr lang="en-GB"/>
          </a:p>
        </p:txBody>
      </p:sp>
    </p:spTree>
    <p:extLst>
      <p:ext uri="{BB962C8B-B14F-4D97-AF65-F5344CB8AC3E}">
        <p14:creationId xmlns:p14="http://schemas.microsoft.com/office/powerpoint/2010/main" xmlns="" val="3254023902"/>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E5B8E92C-A1D7-4D23-A136-FFBBA00F1FDA}" type="slidenum">
              <a:rPr lang="en-GB"/>
              <a:pPr>
                <a:defRPr/>
              </a:pPr>
              <a:t>‹N›</a:t>
            </a:fld>
            <a:endParaRPr lang="en-GB"/>
          </a:p>
        </p:txBody>
      </p:sp>
    </p:spTree>
    <p:extLst>
      <p:ext uri="{BB962C8B-B14F-4D97-AF65-F5344CB8AC3E}">
        <p14:creationId xmlns:p14="http://schemas.microsoft.com/office/powerpoint/2010/main" xmlns="" val="599958050"/>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7A19F39A-6471-46FA-8AF1-115F46AC5316}" type="slidenum">
              <a:rPr lang="en-GB"/>
              <a:pPr>
                <a:defRPr/>
              </a:pPr>
              <a:t>‹N›</a:t>
            </a:fld>
            <a:endParaRPr lang="en-GB"/>
          </a:p>
        </p:txBody>
      </p:sp>
    </p:spTree>
    <p:extLst>
      <p:ext uri="{BB962C8B-B14F-4D97-AF65-F5344CB8AC3E}">
        <p14:creationId xmlns:p14="http://schemas.microsoft.com/office/powerpoint/2010/main" xmlns="" val="370218565"/>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19F3568B-22B7-451A-A6BB-D69EB80F397D}" type="slidenum">
              <a:rPr lang="en-GB"/>
              <a:pPr>
                <a:defRPr/>
              </a:pPr>
              <a:t>‹N›</a:t>
            </a:fld>
            <a:endParaRPr lang="en-GB" dirty="0"/>
          </a:p>
        </p:txBody>
      </p:sp>
    </p:spTree>
    <p:extLst>
      <p:ext uri="{BB962C8B-B14F-4D97-AF65-F5344CB8AC3E}">
        <p14:creationId xmlns:p14="http://schemas.microsoft.com/office/powerpoint/2010/main" xmlns="" val="2400416499"/>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29E4FB5B-4D15-4C77-B33F-A0529B1899E5}" type="slidenum">
              <a:rPr lang="en-GB"/>
              <a:pPr>
                <a:defRPr/>
              </a:pPr>
              <a:t>‹N›</a:t>
            </a:fld>
            <a:endParaRPr lang="en-GB" dirty="0"/>
          </a:p>
        </p:txBody>
      </p:sp>
    </p:spTree>
    <p:extLst>
      <p:ext uri="{BB962C8B-B14F-4D97-AF65-F5344CB8AC3E}">
        <p14:creationId xmlns:p14="http://schemas.microsoft.com/office/powerpoint/2010/main" xmlns="" val="19808626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91676502-CE43-4F08-B2E8-B08D022CEFF6}" type="slidenum">
              <a:rPr lang="en-GB"/>
              <a:pPr>
                <a:defRPr/>
              </a:pPr>
              <a:t>‹N›</a:t>
            </a:fld>
            <a:endParaRPr lang="en-GB"/>
          </a:p>
        </p:txBody>
      </p:sp>
    </p:spTree>
    <p:extLst>
      <p:ext uri="{BB962C8B-B14F-4D97-AF65-F5344CB8AC3E}">
        <p14:creationId xmlns:p14="http://schemas.microsoft.com/office/powerpoint/2010/main" xmlns="" val="3821722893"/>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53A4F04C-5858-4CCC-A604-F4B6597C34AD}" type="slidenum">
              <a:rPr lang="en-GB"/>
              <a:pPr>
                <a:defRPr/>
              </a:pPr>
              <a:t>‹N›</a:t>
            </a:fld>
            <a:endParaRPr lang="en-GB"/>
          </a:p>
        </p:txBody>
      </p:sp>
    </p:spTree>
    <p:extLst>
      <p:ext uri="{BB962C8B-B14F-4D97-AF65-F5344CB8AC3E}">
        <p14:creationId xmlns:p14="http://schemas.microsoft.com/office/powerpoint/2010/main" xmlns="" val="697282997"/>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3E771AD4-8DDA-4626-941B-89B28140FE73}" type="slidenum">
              <a:rPr lang="en-GB"/>
              <a:pPr>
                <a:defRPr/>
              </a:pPr>
              <a:t>‹N›</a:t>
            </a:fld>
            <a:endParaRPr lang="en-GB"/>
          </a:p>
        </p:txBody>
      </p:sp>
    </p:spTree>
    <p:extLst>
      <p:ext uri="{BB962C8B-B14F-4D97-AF65-F5344CB8AC3E}">
        <p14:creationId xmlns:p14="http://schemas.microsoft.com/office/powerpoint/2010/main" xmlns="" val="2674024417"/>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67DD69E0-9420-4AD2-8E20-612B0DEA3BBA}" type="slidenum">
              <a:rPr lang="en-GB"/>
              <a:pPr>
                <a:defRPr/>
              </a:pPr>
              <a:t>‹N›</a:t>
            </a:fld>
            <a:endParaRPr lang="en-GB"/>
          </a:p>
        </p:txBody>
      </p:sp>
    </p:spTree>
    <p:extLst>
      <p:ext uri="{BB962C8B-B14F-4D97-AF65-F5344CB8AC3E}">
        <p14:creationId xmlns:p14="http://schemas.microsoft.com/office/powerpoint/2010/main" xmlns="" val="1628240272"/>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1BC2BD94-F5A8-49CE-ADA4-B4C451C1C0D5}" type="slidenum">
              <a:rPr lang="en-GB"/>
              <a:pPr>
                <a:defRPr/>
              </a:pPr>
              <a:t>‹N›</a:t>
            </a:fld>
            <a:endParaRPr lang="en-GB"/>
          </a:p>
        </p:txBody>
      </p:sp>
    </p:spTree>
    <p:extLst>
      <p:ext uri="{BB962C8B-B14F-4D97-AF65-F5344CB8AC3E}">
        <p14:creationId xmlns:p14="http://schemas.microsoft.com/office/powerpoint/2010/main" xmlns="" val="1056246381"/>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19D0B896-1B8A-4100-9168-EE8D62F430EF}" type="slidenum">
              <a:rPr lang="en-GB"/>
              <a:pPr>
                <a:defRPr/>
              </a:pPr>
              <a:t>‹N›</a:t>
            </a:fld>
            <a:endParaRPr lang="en-GB"/>
          </a:p>
        </p:txBody>
      </p:sp>
    </p:spTree>
    <p:extLst>
      <p:ext uri="{BB962C8B-B14F-4D97-AF65-F5344CB8AC3E}">
        <p14:creationId xmlns:p14="http://schemas.microsoft.com/office/powerpoint/2010/main" xmlns="" val="3084582308"/>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AFDD552F-7CCC-4E68-A649-95C08BBDDF4B}" type="slidenum">
              <a:rPr lang="en-GB"/>
              <a:pPr>
                <a:defRPr/>
              </a:pPr>
              <a:t>‹N›</a:t>
            </a:fld>
            <a:endParaRPr lang="en-GB" dirty="0"/>
          </a:p>
        </p:txBody>
      </p:sp>
    </p:spTree>
    <p:extLst>
      <p:ext uri="{BB962C8B-B14F-4D97-AF65-F5344CB8AC3E}">
        <p14:creationId xmlns:p14="http://schemas.microsoft.com/office/powerpoint/2010/main" xmlns="" val="3496192945"/>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F2E41DF-5D2B-498E-8D5F-2B0A810A25F0}" type="slidenum">
              <a:rPr lang="en-GB"/>
              <a:pPr>
                <a:defRPr/>
              </a:pPr>
              <a:t>‹N›</a:t>
            </a:fld>
            <a:endParaRPr lang="en-GB" dirty="0"/>
          </a:p>
        </p:txBody>
      </p:sp>
    </p:spTree>
    <p:extLst>
      <p:ext uri="{BB962C8B-B14F-4D97-AF65-F5344CB8AC3E}">
        <p14:creationId xmlns:p14="http://schemas.microsoft.com/office/powerpoint/2010/main" xmlns="" val="4156100539"/>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395AD46F-AA27-4419-9092-15E7B984C692}" type="slidenum">
              <a:rPr lang="en-GB"/>
              <a:pPr>
                <a:defRPr/>
              </a:pPr>
              <a:t>‹N›</a:t>
            </a:fld>
            <a:endParaRPr lang="en-GB" dirty="0"/>
          </a:p>
        </p:txBody>
      </p:sp>
    </p:spTree>
    <p:extLst>
      <p:ext uri="{BB962C8B-B14F-4D97-AF65-F5344CB8AC3E}">
        <p14:creationId xmlns:p14="http://schemas.microsoft.com/office/powerpoint/2010/main" xmlns="" val="2450007945"/>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72F43088-967B-4136-8676-36E43589F574}" type="slidenum">
              <a:rPr lang="en-GB"/>
              <a:pPr>
                <a:defRPr/>
              </a:pPr>
              <a:t>‹N›</a:t>
            </a:fld>
            <a:endParaRPr lang="en-GB" dirty="0"/>
          </a:p>
        </p:txBody>
      </p:sp>
    </p:spTree>
    <p:extLst>
      <p:ext uri="{BB962C8B-B14F-4D97-AF65-F5344CB8AC3E}">
        <p14:creationId xmlns:p14="http://schemas.microsoft.com/office/powerpoint/2010/main" xmlns="" val="1304707981"/>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6957B5B9-F321-4FE0-B51C-6322E0A13A85}" type="slidenum">
              <a:rPr lang="en-GB"/>
              <a:pPr>
                <a:defRPr/>
              </a:pPr>
              <a:t>‹N›</a:t>
            </a:fld>
            <a:endParaRPr lang="en-GB"/>
          </a:p>
        </p:txBody>
      </p:sp>
    </p:spTree>
    <p:extLst>
      <p:ext uri="{BB962C8B-B14F-4D97-AF65-F5344CB8AC3E}">
        <p14:creationId xmlns:p14="http://schemas.microsoft.com/office/powerpoint/2010/main" xmlns="" val="2015517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AEC6D4FA-F841-41D1-B193-F18259238382}" type="slidenum">
              <a:rPr lang="en-GB"/>
              <a:pPr>
                <a:defRPr/>
              </a:pPr>
              <a:t>‹N›</a:t>
            </a:fld>
            <a:endParaRPr lang="en-GB"/>
          </a:p>
        </p:txBody>
      </p:sp>
    </p:spTree>
    <p:extLst>
      <p:ext uri="{BB962C8B-B14F-4D97-AF65-F5344CB8AC3E}">
        <p14:creationId xmlns:p14="http://schemas.microsoft.com/office/powerpoint/2010/main" xmlns="" val="3275166214"/>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D838CC89-AE03-4B62-A6C5-6C7830BE647E}" type="slidenum">
              <a:rPr lang="en-GB"/>
              <a:pPr>
                <a:defRPr/>
              </a:pPr>
              <a:t>‹N›</a:t>
            </a:fld>
            <a:endParaRPr lang="en-GB"/>
          </a:p>
        </p:txBody>
      </p:sp>
    </p:spTree>
    <p:extLst>
      <p:ext uri="{BB962C8B-B14F-4D97-AF65-F5344CB8AC3E}">
        <p14:creationId xmlns:p14="http://schemas.microsoft.com/office/powerpoint/2010/main" xmlns="" val="2778403164"/>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45954C93-809F-44DE-BE2C-41D062A39ECB}" type="slidenum">
              <a:rPr lang="en-GB"/>
              <a:pPr>
                <a:defRPr/>
              </a:pPr>
              <a:t>‹N›</a:t>
            </a:fld>
            <a:endParaRPr lang="en-GB"/>
          </a:p>
        </p:txBody>
      </p:sp>
    </p:spTree>
    <p:extLst>
      <p:ext uri="{BB962C8B-B14F-4D97-AF65-F5344CB8AC3E}">
        <p14:creationId xmlns:p14="http://schemas.microsoft.com/office/powerpoint/2010/main" xmlns="" val="876994977"/>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2F4496A8-6A79-4A5C-93A8-BB1644E50D01}" type="slidenum">
              <a:rPr lang="en-GB"/>
              <a:pPr>
                <a:defRPr/>
              </a:pPr>
              <a:t>‹N›</a:t>
            </a:fld>
            <a:endParaRPr lang="en-GB"/>
          </a:p>
        </p:txBody>
      </p:sp>
    </p:spTree>
    <p:extLst>
      <p:ext uri="{BB962C8B-B14F-4D97-AF65-F5344CB8AC3E}">
        <p14:creationId xmlns:p14="http://schemas.microsoft.com/office/powerpoint/2010/main" xmlns="" val="876216433"/>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0C908823-1334-4293-ACB2-2B233777831E}" type="slidenum">
              <a:rPr lang="en-GB"/>
              <a:pPr>
                <a:defRPr/>
              </a:pPr>
              <a:t>‹N›</a:t>
            </a:fld>
            <a:endParaRPr lang="en-GB"/>
          </a:p>
        </p:txBody>
      </p:sp>
    </p:spTree>
    <p:extLst>
      <p:ext uri="{BB962C8B-B14F-4D97-AF65-F5344CB8AC3E}">
        <p14:creationId xmlns:p14="http://schemas.microsoft.com/office/powerpoint/2010/main" xmlns="" val="249888035"/>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4FCFF15C-4E90-493D-BF4F-8D9238879331}" type="slidenum">
              <a:rPr lang="en-GB"/>
              <a:pPr>
                <a:defRPr/>
              </a:pPr>
              <a:t>‹N›</a:t>
            </a:fld>
            <a:endParaRPr lang="en-GB"/>
          </a:p>
        </p:txBody>
      </p:sp>
    </p:spTree>
    <p:extLst>
      <p:ext uri="{BB962C8B-B14F-4D97-AF65-F5344CB8AC3E}">
        <p14:creationId xmlns:p14="http://schemas.microsoft.com/office/powerpoint/2010/main" xmlns="" val="1712478773"/>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6FF27F2B-411F-4A43-A21F-4E4FF9506950}" type="slidenum">
              <a:rPr lang="en-GB"/>
              <a:pPr>
                <a:defRPr/>
              </a:pPr>
              <a:t>‹N›</a:t>
            </a:fld>
            <a:endParaRPr lang="en-GB" dirty="0"/>
          </a:p>
        </p:txBody>
      </p:sp>
    </p:spTree>
    <p:extLst>
      <p:ext uri="{BB962C8B-B14F-4D97-AF65-F5344CB8AC3E}">
        <p14:creationId xmlns:p14="http://schemas.microsoft.com/office/powerpoint/2010/main" xmlns="" val="779415172"/>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C496C3C4-35E2-4BB4-85A4-C2B02DFA50B0}" type="slidenum">
              <a:rPr lang="en-GB"/>
              <a:pPr>
                <a:defRPr/>
              </a:pPr>
              <a:t>‹N›</a:t>
            </a:fld>
            <a:endParaRPr lang="en-GB"/>
          </a:p>
        </p:txBody>
      </p:sp>
    </p:spTree>
    <p:extLst>
      <p:ext uri="{BB962C8B-B14F-4D97-AF65-F5344CB8AC3E}">
        <p14:creationId xmlns:p14="http://schemas.microsoft.com/office/powerpoint/2010/main" xmlns="" val="294348331"/>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54BE15A9-328E-47DA-A35F-55CFE7D7E57F}" type="slidenum">
              <a:rPr lang="en-GB"/>
              <a:pPr>
                <a:defRPr/>
              </a:pPr>
              <a:t>‹N›</a:t>
            </a:fld>
            <a:endParaRPr lang="en-GB"/>
          </a:p>
        </p:txBody>
      </p:sp>
    </p:spTree>
    <p:extLst>
      <p:ext uri="{BB962C8B-B14F-4D97-AF65-F5344CB8AC3E}">
        <p14:creationId xmlns:p14="http://schemas.microsoft.com/office/powerpoint/2010/main" xmlns="" val="3490800311"/>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02857FD8-516E-4FEB-BFB7-4B63F4C836C2}" type="slidenum">
              <a:rPr lang="en-GB"/>
              <a:pPr>
                <a:defRPr/>
              </a:pPr>
              <a:t>‹N›</a:t>
            </a:fld>
            <a:endParaRPr lang="en-GB"/>
          </a:p>
        </p:txBody>
      </p:sp>
    </p:spTree>
    <p:extLst>
      <p:ext uri="{BB962C8B-B14F-4D97-AF65-F5344CB8AC3E}">
        <p14:creationId xmlns:p14="http://schemas.microsoft.com/office/powerpoint/2010/main" xmlns="" val="1938409682"/>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0EE2F568-D7A0-46EC-ACCD-33CA787C0D86}" type="slidenum">
              <a:rPr lang="en-GB"/>
              <a:pPr>
                <a:defRPr/>
              </a:pPr>
              <a:t>‹N›</a:t>
            </a:fld>
            <a:endParaRPr lang="en-GB"/>
          </a:p>
        </p:txBody>
      </p:sp>
    </p:spTree>
    <p:extLst>
      <p:ext uri="{BB962C8B-B14F-4D97-AF65-F5344CB8AC3E}">
        <p14:creationId xmlns:p14="http://schemas.microsoft.com/office/powerpoint/2010/main" xmlns="" val="28255344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BE494C15-FD35-4DE0-97BB-69C1CEACFD19}" type="slidenum">
              <a:rPr lang="en-GB"/>
              <a:pPr>
                <a:defRPr/>
              </a:pPr>
              <a:t>‹N›</a:t>
            </a:fld>
            <a:endParaRPr lang="en-GB"/>
          </a:p>
        </p:txBody>
      </p:sp>
    </p:spTree>
    <p:extLst>
      <p:ext uri="{BB962C8B-B14F-4D97-AF65-F5344CB8AC3E}">
        <p14:creationId xmlns:p14="http://schemas.microsoft.com/office/powerpoint/2010/main" xmlns="" val="2157969066"/>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62E34BC1-957E-4136-BB92-24C85957434F}" type="slidenum">
              <a:rPr lang="en-GB"/>
              <a:pPr>
                <a:defRPr/>
              </a:pPr>
              <a:t>‹N›</a:t>
            </a:fld>
            <a:endParaRPr lang="en-GB"/>
          </a:p>
        </p:txBody>
      </p:sp>
    </p:spTree>
    <p:extLst>
      <p:ext uri="{BB962C8B-B14F-4D97-AF65-F5344CB8AC3E}">
        <p14:creationId xmlns:p14="http://schemas.microsoft.com/office/powerpoint/2010/main" xmlns="" val="2274421733"/>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625CA2B7-B402-40D7-851E-9D4D2967CD90}" type="slidenum">
              <a:rPr lang="en-GB"/>
              <a:pPr>
                <a:defRPr/>
              </a:pPr>
              <a:t>‹N›</a:t>
            </a:fld>
            <a:endParaRPr lang="en-GB"/>
          </a:p>
        </p:txBody>
      </p:sp>
    </p:spTree>
    <p:extLst>
      <p:ext uri="{BB962C8B-B14F-4D97-AF65-F5344CB8AC3E}">
        <p14:creationId xmlns:p14="http://schemas.microsoft.com/office/powerpoint/2010/main" xmlns="" val="1746844076"/>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63B5F45A-00DE-4243-8822-A1B6780A8A55}" type="slidenum">
              <a:rPr lang="en-GB"/>
              <a:pPr>
                <a:defRPr/>
              </a:pPr>
              <a:t>‹N›</a:t>
            </a:fld>
            <a:endParaRPr lang="en-GB"/>
          </a:p>
        </p:txBody>
      </p:sp>
    </p:spTree>
    <p:extLst>
      <p:ext uri="{BB962C8B-B14F-4D97-AF65-F5344CB8AC3E}">
        <p14:creationId xmlns:p14="http://schemas.microsoft.com/office/powerpoint/2010/main" xmlns="" val="3711670978"/>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09E35731-81E0-41D3-A032-442E83888B71}" type="slidenum">
              <a:rPr lang="en-GB"/>
              <a:pPr>
                <a:defRPr/>
              </a:pPr>
              <a:t>‹N›</a:t>
            </a:fld>
            <a:endParaRPr lang="en-GB"/>
          </a:p>
        </p:txBody>
      </p:sp>
    </p:spTree>
    <p:extLst>
      <p:ext uri="{BB962C8B-B14F-4D97-AF65-F5344CB8AC3E}">
        <p14:creationId xmlns:p14="http://schemas.microsoft.com/office/powerpoint/2010/main" xmlns="" val="2045287327"/>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CCE8490D-76A9-48A3-B872-42DC53FB87CC}" type="slidenum">
              <a:rPr lang="en-GB"/>
              <a:pPr>
                <a:defRPr/>
              </a:pPr>
              <a:t>‹N›</a:t>
            </a:fld>
            <a:endParaRPr lang="en-GB"/>
          </a:p>
        </p:txBody>
      </p:sp>
    </p:spTree>
    <p:extLst>
      <p:ext uri="{BB962C8B-B14F-4D97-AF65-F5344CB8AC3E}">
        <p14:creationId xmlns:p14="http://schemas.microsoft.com/office/powerpoint/2010/main" xmlns="" val="753952732"/>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A6DCB4A7-162E-463B-B96B-54C6A5051B55}" type="slidenum">
              <a:rPr lang="en-GB"/>
              <a:pPr>
                <a:defRPr/>
              </a:pPr>
              <a:t>‹N›</a:t>
            </a:fld>
            <a:endParaRPr lang="en-GB"/>
          </a:p>
        </p:txBody>
      </p:sp>
    </p:spTree>
    <p:extLst>
      <p:ext uri="{BB962C8B-B14F-4D97-AF65-F5344CB8AC3E}">
        <p14:creationId xmlns:p14="http://schemas.microsoft.com/office/powerpoint/2010/main" xmlns="" val="201599009"/>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2C7DB9F1-21A8-4B11-8030-3DCBCEAFD499}" type="slidenum">
              <a:rPr lang="en-GB"/>
              <a:pPr>
                <a:defRPr/>
              </a:pPr>
              <a:t>‹N›</a:t>
            </a:fld>
            <a:endParaRPr lang="en-GB"/>
          </a:p>
        </p:txBody>
      </p:sp>
    </p:spTree>
    <p:extLst>
      <p:ext uri="{BB962C8B-B14F-4D97-AF65-F5344CB8AC3E}">
        <p14:creationId xmlns:p14="http://schemas.microsoft.com/office/powerpoint/2010/main" xmlns="" val="592580485"/>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2A97FC25-2B71-417E-9A5F-9CEDEEEF273B}" type="slidenum">
              <a:rPr lang="en-GB"/>
              <a:pPr>
                <a:defRPr/>
              </a:pPr>
              <a:t>‹N›</a:t>
            </a:fld>
            <a:endParaRPr lang="en-GB" dirty="0"/>
          </a:p>
        </p:txBody>
      </p:sp>
    </p:spTree>
    <p:extLst>
      <p:ext uri="{BB962C8B-B14F-4D97-AF65-F5344CB8AC3E}">
        <p14:creationId xmlns:p14="http://schemas.microsoft.com/office/powerpoint/2010/main" xmlns="" val="1080541782"/>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150AD9CC-3242-4A7D-9BE7-A087081F15A3}" type="slidenum">
              <a:rPr lang="en-GB"/>
              <a:pPr>
                <a:defRPr/>
              </a:pPr>
              <a:t>‹N›</a:t>
            </a:fld>
            <a:endParaRPr lang="en-GB" dirty="0"/>
          </a:p>
        </p:txBody>
      </p:sp>
    </p:spTree>
    <p:extLst>
      <p:ext uri="{BB962C8B-B14F-4D97-AF65-F5344CB8AC3E}">
        <p14:creationId xmlns:p14="http://schemas.microsoft.com/office/powerpoint/2010/main" xmlns="" val="2051728236"/>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B0B219C4-A80F-4929-A42F-A078DED6028A}" type="slidenum">
              <a:rPr lang="en-GB"/>
              <a:pPr>
                <a:defRPr/>
              </a:pPr>
              <a:t>‹N›</a:t>
            </a:fld>
            <a:endParaRPr lang="en-GB"/>
          </a:p>
        </p:txBody>
      </p:sp>
    </p:spTree>
    <p:extLst>
      <p:ext uri="{BB962C8B-B14F-4D97-AF65-F5344CB8AC3E}">
        <p14:creationId xmlns:p14="http://schemas.microsoft.com/office/powerpoint/2010/main" xmlns="" val="12078059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B0D11352-7AF9-4A47-9DEA-2F7FC8B1A23D}" type="slidenum">
              <a:rPr lang="en-GB"/>
              <a:pPr>
                <a:defRPr/>
              </a:pPr>
              <a:t>‹N›</a:t>
            </a:fld>
            <a:endParaRPr lang="en-GB"/>
          </a:p>
        </p:txBody>
      </p:sp>
    </p:spTree>
    <p:extLst>
      <p:ext uri="{BB962C8B-B14F-4D97-AF65-F5344CB8AC3E}">
        <p14:creationId xmlns:p14="http://schemas.microsoft.com/office/powerpoint/2010/main" xmlns="" val="3093281133"/>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80ED31A5-7196-4884-BA1C-78F60D0C959A}" type="slidenum">
              <a:rPr lang="en-GB"/>
              <a:pPr>
                <a:defRPr/>
              </a:pPr>
              <a:t>‹N›</a:t>
            </a:fld>
            <a:endParaRPr lang="en-GB"/>
          </a:p>
        </p:txBody>
      </p:sp>
    </p:spTree>
    <p:extLst>
      <p:ext uri="{BB962C8B-B14F-4D97-AF65-F5344CB8AC3E}">
        <p14:creationId xmlns:p14="http://schemas.microsoft.com/office/powerpoint/2010/main" xmlns="" val="4285097939"/>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6FEFC040-0F44-44D5-AFBA-59837C1B58F4}" type="slidenum">
              <a:rPr lang="en-GB"/>
              <a:pPr>
                <a:defRPr/>
              </a:pPr>
              <a:t>‹N›</a:t>
            </a:fld>
            <a:endParaRPr lang="en-GB"/>
          </a:p>
        </p:txBody>
      </p:sp>
    </p:spTree>
    <p:extLst>
      <p:ext uri="{BB962C8B-B14F-4D97-AF65-F5344CB8AC3E}">
        <p14:creationId xmlns:p14="http://schemas.microsoft.com/office/powerpoint/2010/main" xmlns="" val="3822994615"/>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3C596057-52C2-48E6-BF72-E1CEE6E1F0AA}" type="slidenum">
              <a:rPr lang="en-GB"/>
              <a:pPr>
                <a:defRPr/>
              </a:pPr>
              <a:t>‹N›</a:t>
            </a:fld>
            <a:endParaRPr lang="en-GB"/>
          </a:p>
        </p:txBody>
      </p:sp>
    </p:spTree>
    <p:extLst>
      <p:ext uri="{BB962C8B-B14F-4D97-AF65-F5344CB8AC3E}">
        <p14:creationId xmlns:p14="http://schemas.microsoft.com/office/powerpoint/2010/main" xmlns="" val="2628606423"/>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26C53735-EC2E-480F-9450-A76F64D57344}" type="slidenum">
              <a:rPr lang="en-GB"/>
              <a:pPr>
                <a:defRPr/>
              </a:pPr>
              <a:t>‹N›</a:t>
            </a:fld>
            <a:endParaRPr lang="en-GB"/>
          </a:p>
        </p:txBody>
      </p:sp>
    </p:spTree>
    <p:extLst>
      <p:ext uri="{BB962C8B-B14F-4D97-AF65-F5344CB8AC3E}">
        <p14:creationId xmlns:p14="http://schemas.microsoft.com/office/powerpoint/2010/main" xmlns="" val="2374184738"/>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5F2A5681-1610-4DBE-932D-38288A92B07E}" type="slidenum">
              <a:rPr lang="en-GB"/>
              <a:pPr>
                <a:defRPr/>
              </a:pPr>
              <a:t>‹N›</a:t>
            </a:fld>
            <a:endParaRPr lang="en-GB" dirty="0"/>
          </a:p>
        </p:txBody>
      </p:sp>
    </p:spTree>
    <p:extLst>
      <p:ext uri="{BB962C8B-B14F-4D97-AF65-F5344CB8AC3E}">
        <p14:creationId xmlns:p14="http://schemas.microsoft.com/office/powerpoint/2010/main" xmlns="" val="861559679"/>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454EDF09-BB98-4FF1-991D-DC7CC8F638B3}" type="slidenum">
              <a:rPr lang="en-GB"/>
              <a:pPr>
                <a:defRPr/>
              </a:pPr>
              <a:t>‹N›</a:t>
            </a:fld>
            <a:endParaRPr lang="en-GB" dirty="0"/>
          </a:p>
        </p:txBody>
      </p:sp>
    </p:spTree>
    <p:extLst>
      <p:ext uri="{BB962C8B-B14F-4D97-AF65-F5344CB8AC3E}">
        <p14:creationId xmlns:p14="http://schemas.microsoft.com/office/powerpoint/2010/main" xmlns="" val="2961695386"/>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9FE3FC46-98CB-4E0A-BD76-028F9FC850E3}" type="slidenum">
              <a:rPr lang="en-GB"/>
              <a:pPr>
                <a:defRPr/>
              </a:pPr>
              <a:t>‹N›</a:t>
            </a:fld>
            <a:endParaRPr lang="en-GB" dirty="0"/>
          </a:p>
        </p:txBody>
      </p:sp>
    </p:spTree>
    <p:extLst>
      <p:ext uri="{BB962C8B-B14F-4D97-AF65-F5344CB8AC3E}">
        <p14:creationId xmlns:p14="http://schemas.microsoft.com/office/powerpoint/2010/main" xmlns="" val="830748652"/>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6F4CC63F-0B50-4386-A5CE-F08CEF79BA49}" type="slidenum">
              <a:rPr lang="en-GB"/>
              <a:pPr>
                <a:defRPr/>
              </a:pPr>
              <a:t>‹N›</a:t>
            </a:fld>
            <a:endParaRPr lang="en-GB" dirty="0"/>
          </a:p>
        </p:txBody>
      </p:sp>
    </p:spTree>
    <p:extLst>
      <p:ext uri="{BB962C8B-B14F-4D97-AF65-F5344CB8AC3E}">
        <p14:creationId xmlns:p14="http://schemas.microsoft.com/office/powerpoint/2010/main" xmlns="" val="2783301992"/>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86306ECB-C945-4412-ABCB-93A4A5868263}" type="slidenum">
              <a:rPr lang="en-GB"/>
              <a:pPr>
                <a:defRPr/>
              </a:pPr>
              <a:t>‹N›</a:t>
            </a:fld>
            <a:endParaRPr lang="en-GB"/>
          </a:p>
        </p:txBody>
      </p:sp>
    </p:spTree>
    <p:extLst>
      <p:ext uri="{BB962C8B-B14F-4D97-AF65-F5344CB8AC3E}">
        <p14:creationId xmlns:p14="http://schemas.microsoft.com/office/powerpoint/2010/main" xmlns="" val="4281667746"/>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B736CAAB-E0C6-45EC-AD8D-7EE54C6372BE}" type="slidenum">
              <a:rPr lang="en-GB"/>
              <a:pPr>
                <a:defRPr/>
              </a:pPr>
              <a:t>‹N›</a:t>
            </a:fld>
            <a:endParaRPr lang="en-GB"/>
          </a:p>
        </p:txBody>
      </p:sp>
    </p:spTree>
    <p:extLst>
      <p:ext uri="{BB962C8B-B14F-4D97-AF65-F5344CB8AC3E}">
        <p14:creationId xmlns:p14="http://schemas.microsoft.com/office/powerpoint/2010/main" xmlns="" val="39899065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7AEEBBAB-0186-4861-AB1F-0740FAD2B982}" type="slidenum">
              <a:rPr lang="en-GB"/>
              <a:pPr>
                <a:defRPr/>
              </a:pPr>
              <a:t>‹N›</a:t>
            </a:fld>
            <a:endParaRPr lang="en-GB" dirty="0"/>
          </a:p>
        </p:txBody>
      </p:sp>
    </p:spTree>
    <p:extLst>
      <p:ext uri="{BB962C8B-B14F-4D97-AF65-F5344CB8AC3E}">
        <p14:creationId xmlns:p14="http://schemas.microsoft.com/office/powerpoint/2010/main" xmlns="" val="1540125547"/>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47E2EEC0-900F-40D0-802A-8B9487FDEC0A}" type="slidenum">
              <a:rPr lang="en-GB"/>
              <a:pPr>
                <a:defRPr/>
              </a:pPr>
              <a:t>‹N›</a:t>
            </a:fld>
            <a:endParaRPr lang="en-GB"/>
          </a:p>
        </p:txBody>
      </p:sp>
    </p:spTree>
    <p:extLst>
      <p:ext uri="{BB962C8B-B14F-4D97-AF65-F5344CB8AC3E}">
        <p14:creationId xmlns:p14="http://schemas.microsoft.com/office/powerpoint/2010/main" xmlns="" val="3881438642"/>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1CE252F3-89E4-4D17-8848-AC8CF20766D0}" type="slidenum">
              <a:rPr lang="en-GB"/>
              <a:pPr>
                <a:defRPr/>
              </a:pPr>
              <a:t>‹N›</a:t>
            </a:fld>
            <a:endParaRPr lang="en-GB"/>
          </a:p>
        </p:txBody>
      </p:sp>
    </p:spTree>
    <p:extLst>
      <p:ext uri="{BB962C8B-B14F-4D97-AF65-F5344CB8AC3E}">
        <p14:creationId xmlns:p14="http://schemas.microsoft.com/office/powerpoint/2010/main" xmlns="" val="1595534020"/>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4D8FFE92-4D1C-40BF-955B-0F2E16C9662C}" type="slidenum">
              <a:rPr lang="en-GB"/>
              <a:pPr>
                <a:defRPr/>
              </a:pPr>
              <a:t>‹N›</a:t>
            </a:fld>
            <a:endParaRPr lang="en-GB"/>
          </a:p>
        </p:txBody>
      </p:sp>
    </p:spTree>
    <p:extLst>
      <p:ext uri="{BB962C8B-B14F-4D97-AF65-F5344CB8AC3E}">
        <p14:creationId xmlns:p14="http://schemas.microsoft.com/office/powerpoint/2010/main" xmlns="" val="3413342970"/>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8E291AFB-4877-40BD-A9D1-1D91464F200E}" type="slidenum">
              <a:rPr lang="en-GB"/>
              <a:pPr>
                <a:defRPr/>
              </a:pPr>
              <a:t>‹N›</a:t>
            </a:fld>
            <a:endParaRPr lang="en-GB"/>
          </a:p>
        </p:txBody>
      </p:sp>
    </p:spTree>
    <p:extLst>
      <p:ext uri="{BB962C8B-B14F-4D97-AF65-F5344CB8AC3E}">
        <p14:creationId xmlns:p14="http://schemas.microsoft.com/office/powerpoint/2010/main" xmlns="" val="1002076934"/>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2D0B1F9B-D9CD-4925-A610-C871D6E11251}" type="slidenum">
              <a:rPr lang="en-GB"/>
              <a:pPr>
                <a:defRPr/>
              </a:pPr>
              <a:t>‹N›</a:t>
            </a:fld>
            <a:endParaRPr lang="en-GB" dirty="0"/>
          </a:p>
        </p:txBody>
      </p:sp>
    </p:spTree>
    <p:extLst>
      <p:ext uri="{BB962C8B-B14F-4D97-AF65-F5344CB8AC3E}">
        <p14:creationId xmlns:p14="http://schemas.microsoft.com/office/powerpoint/2010/main" xmlns="" val="2261736520"/>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592677D0-547C-4662-B2FD-7ECA87D60F33}" type="slidenum">
              <a:rPr lang="en-GB"/>
              <a:pPr>
                <a:defRPr/>
              </a:pPr>
              <a:t>‹N›</a:t>
            </a:fld>
            <a:endParaRPr lang="en-GB"/>
          </a:p>
        </p:txBody>
      </p:sp>
    </p:spTree>
    <p:extLst>
      <p:ext uri="{BB962C8B-B14F-4D97-AF65-F5344CB8AC3E}">
        <p14:creationId xmlns:p14="http://schemas.microsoft.com/office/powerpoint/2010/main" xmlns="" val="709251369"/>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86956329-1BE9-46C7-A1CA-6BBD3E23EA3C}" type="slidenum">
              <a:rPr lang="en-GB"/>
              <a:pPr>
                <a:defRPr/>
              </a:pPr>
              <a:t>‹N›</a:t>
            </a:fld>
            <a:endParaRPr lang="en-GB"/>
          </a:p>
        </p:txBody>
      </p:sp>
    </p:spTree>
    <p:extLst>
      <p:ext uri="{BB962C8B-B14F-4D97-AF65-F5344CB8AC3E}">
        <p14:creationId xmlns:p14="http://schemas.microsoft.com/office/powerpoint/2010/main" xmlns="" val="740571450"/>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F7861089-55FE-41DE-903B-57DA92815511}" type="slidenum">
              <a:rPr lang="en-GB"/>
              <a:pPr>
                <a:defRPr/>
              </a:pPr>
              <a:t>‹N›</a:t>
            </a:fld>
            <a:endParaRPr lang="en-GB"/>
          </a:p>
        </p:txBody>
      </p:sp>
    </p:spTree>
    <p:extLst>
      <p:ext uri="{BB962C8B-B14F-4D97-AF65-F5344CB8AC3E}">
        <p14:creationId xmlns:p14="http://schemas.microsoft.com/office/powerpoint/2010/main" xmlns="" val="4077818876"/>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5871CE24-CFD7-4055-880E-2DDDE3BB4951}" type="slidenum">
              <a:rPr lang="en-GB"/>
              <a:pPr>
                <a:defRPr/>
              </a:pPr>
              <a:t>‹N›</a:t>
            </a:fld>
            <a:endParaRPr lang="en-GB"/>
          </a:p>
        </p:txBody>
      </p:sp>
    </p:spTree>
    <p:extLst>
      <p:ext uri="{BB962C8B-B14F-4D97-AF65-F5344CB8AC3E}">
        <p14:creationId xmlns:p14="http://schemas.microsoft.com/office/powerpoint/2010/main" xmlns="" val="536472787"/>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8A920428-0994-4029-B7F0-A04ED5E2A0ED}" type="slidenum">
              <a:rPr lang="en-GB"/>
              <a:pPr>
                <a:defRPr/>
              </a:pPr>
              <a:t>‹N›</a:t>
            </a:fld>
            <a:endParaRPr lang="en-GB"/>
          </a:p>
        </p:txBody>
      </p:sp>
    </p:spTree>
    <p:extLst>
      <p:ext uri="{BB962C8B-B14F-4D97-AF65-F5344CB8AC3E}">
        <p14:creationId xmlns:p14="http://schemas.microsoft.com/office/powerpoint/2010/main" xmlns="" val="29430469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D00F3907-1655-47F8-A0E1-0D5461AB5F47}" type="slidenum">
              <a:rPr lang="en-GB"/>
              <a:pPr>
                <a:defRPr/>
              </a:pPr>
              <a:t>‹N›</a:t>
            </a:fld>
            <a:endParaRPr lang="en-GB" dirty="0"/>
          </a:p>
        </p:txBody>
      </p:sp>
    </p:spTree>
    <p:extLst>
      <p:ext uri="{BB962C8B-B14F-4D97-AF65-F5344CB8AC3E}">
        <p14:creationId xmlns:p14="http://schemas.microsoft.com/office/powerpoint/2010/main" xmlns="" val="407585361"/>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23D8F6A0-E4C3-4E0C-B5AB-62361303A232}" type="slidenum">
              <a:rPr lang="en-GB"/>
              <a:pPr>
                <a:defRPr/>
              </a:pPr>
              <a:t>‹N›</a:t>
            </a:fld>
            <a:endParaRPr lang="en-GB"/>
          </a:p>
        </p:txBody>
      </p:sp>
    </p:spTree>
    <p:extLst>
      <p:ext uri="{BB962C8B-B14F-4D97-AF65-F5344CB8AC3E}">
        <p14:creationId xmlns:p14="http://schemas.microsoft.com/office/powerpoint/2010/main" xmlns="" val="839034628"/>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847425D9-5031-4123-92B9-FBD9B68472DE}" type="slidenum">
              <a:rPr lang="en-GB"/>
              <a:pPr>
                <a:defRPr/>
              </a:pPr>
              <a:t>‹N›</a:t>
            </a:fld>
            <a:endParaRPr lang="en-GB"/>
          </a:p>
        </p:txBody>
      </p:sp>
    </p:spTree>
    <p:extLst>
      <p:ext uri="{BB962C8B-B14F-4D97-AF65-F5344CB8AC3E}">
        <p14:creationId xmlns:p14="http://schemas.microsoft.com/office/powerpoint/2010/main" xmlns="" val="622409729"/>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2E5C943D-FEDD-411D-8DBF-49148002A9A3}" type="slidenum">
              <a:rPr lang="en-GB"/>
              <a:pPr>
                <a:defRPr/>
              </a:pPr>
              <a:t>‹N›</a:t>
            </a:fld>
            <a:endParaRPr lang="en-GB"/>
          </a:p>
        </p:txBody>
      </p:sp>
    </p:spTree>
    <p:extLst>
      <p:ext uri="{BB962C8B-B14F-4D97-AF65-F5344CB8AC3E}">
        <p14:creationId xmlns:p14="http://schemas.microsoft.com/office/powerpoint/2010/main" xmlns="" val="3717256397"/>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8A4AFA9D-E916-4525-A5D8-DCACFD59C4DF}" type="slidenum">
              <a:rPr lang="en-GB"/>
              <a:pPr>
                <a:defRPr/>
              </a:pPr>
              <a:t>‹N›</a:t>
            </a:fld>
            <a:endParaRPr lang="en-GB"/>
          </a:p>
        </p:txBody>
      </p:sp>
    </p:spTree>
    <p:extLst>
      <p:ext uri="{BB962C8B-B14F-4D97-AF65-F5344CB8AC3E}">
        <p14:creationId xmlns:p14="http://schemas.microsoft.com/office/powerpoint/2010/main" xmlns="" val="3723512724"/>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EC137F15-3A7D-4390-A5A0-709AC9DADAB2}" type="slidenum">
              <a:rPr lang="en-GB"/>
              <a:pPr>
                <a:defRPr/>
              </a:pPr>
              <a:t>‹N›</a:t>
            </a:fld>
            <a:endParaRPr lang="en-GB"/>
          </a:p>
        </p:txBody>
      </p:sp>
    </p:spTree>
    <p:extLst>
      <p:ext uri="{BB962C8B-B14F-4D97-AF65-F5344CB8AC3E}">
        <p14:creationId xmlns:p14="http://schemas.microsoft.com/office/powerpoint/2010/main" xmlns="" val="2787437284"/>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9AEA416A-6AF1-4F22-A235-24D2C480405C}" type="slidenum">
              <a:rPr lang="en-GB"/>
              <a:pPr>
                <a:defRPr/>
              </a:pPr>
              <a:t>‹N›</a:t>
            </a:fld>
            <a:endParaRPr lang="en-GB"/>
          </a:p>
        </p:txBody>
      </p:sp>
    </p:spTree>
    <p:extLst>
      <p:ext uri="{BB962C8B-B14F-4D97-AF65-F5344CB8AC3E}">
        <p14:creationId xmlns:p14="http://schemas.microsoft.com/office/powerpoint/2010/main" xmlns="" val="4115814320"/>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3B77E013-2878-46E5-AF76-7E2FAE88BF01}" type="slidenum">
              <a:rPr lang="en-GB"/>
              <a:pPr>
                <a:defRPr/>
              </a:pPr>
              <a:t>‹N›</a:t>
            </a:fld>
            <a:endParaRPr lang="en-GB" dirty="0"/>
          </a:p>
        </p:txBody>
      </p:sp>
    </p:spTree>
    <p:extLst>
      <p:ext uri="{BB962C8B-B14F-4D97-AF65-F5344CB8AC3E}">
        <p14:creationId xmlns:p14="http://schemas.microsoft.com/office/powerpoint/2010/main" xmlns="" val="1393701524"/>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C662AD38-F6A5-4FF8-AC5D-B12161D3FB08}" type="slidenum">
              <a:rPr lang="en-GB"/>
              <a:pPr>
                <a:defRPr/>
              </a:pPr>
              <a:t>‹N›</a:t>
            </a:fld>
            <a:endParaRPr lang="en-GB" dirty="0"/>
          </a:p>
        </p:txBody>
      </p:sp>
    </p:spTree>
    <p:extLst>
      <p:ext uri="{BB962C8B-B14F-4D97-AF65-F5344CB8AC3E}">
        <p14:creationId xmlns:p14="http://schemas.microsoft.com/office/powerpoint/2010/main" xmlns="" val="1386122681"/>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6D88A524-666D-4C9E-B1E3-C8721125C525}" type="slidenum">
              <a:rPr lang="en-GB"/>
              <a:pPr>
                <a:defRPr/>
              </a:pPr>
              <a:t>‹N›</a:t>
            </a:fld>
            <a:endParaRPr lang="en-GB"/>
          </a:p>
        </p:txBody>
      </p:sp>
    </p:spTree>
    <p:extLst>
      <p:ext uri="{BB962C8B-B14F-4D97-AF65-F5344CB8AC3E}">
        <p14:creationId xmlns:p14="http://schemas.microsoft.com/office/powerpoint/2010/main" xmlns="" val="3424899788"/>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C038FF00-B7B5-4448-912C-C3D01AAAAC28}" type="slidenum">
              <a:rPr lang="en-GB"/>
              <a:pPr>
                <a:defRPr/>
              </a:pPr>
              <a:t>‹N›</a:t>
            </a:fld>
            <a:endParaRPr lang="en-GB"/>
          </a:p>
        </p:txBody>
      </p:sp>
    </p:spTree>
    <p:extLst>
      <p:ext uri="{BB962C8B-B14F-4D97-AF65-F5344CB8AC3E}">
        <p14:creationId xmlns:p14="http://schemas.microsoft.com/office/powerpoint/2010/main" xmlns="" val="6778527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A360C19C-06B2-4AD9-A8E6-05687BA053E3}" type="slidenum">
              <a:rPr lang="en-GB"/>
              <a:pPr>
                <a:defRPr/>
              </a:pPr>
              <a:t>‹N›</a:t>
            </a:fld>
            <a:endParaRPr lang="en-GB" dirty="0"/>
          </a:p>
        </p:txBody>
      </p:sp>
    </p:spTree>
    <p:extLst>
      <p:ext uri="{BB962C8B-B14F-4D97-AF65-F5344CB8AC3E}">
        <p14:creationId xmlns:p14="http://schemas.microsoft.com/office/powerpoint/2010/main" xmlns="" val="4075397266"/>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srcRect/>
          <a:stretch>
            <a:fillRect/>
          </a:stretch>
        </p:blipFill>
        <p:spPr bwMode="auto">
          <a:xfrm>
            <a:off x="315913" y="1127125"/>
            <a:ext cx="1204912" cy="719138"/>
          </a:xfrm>
          <a:prstGeom prst="rect">
            <a:avLst/>
          </a:prstGeom>
          <a:noFill/>
          <a:ln w="9525">
            <a:noFill/>
            <a:miter lim="800000"/>
            <a:headEnd/>
            <a:tailEnd/>
          </a:ln>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srcRect/>
          <a:stretch>
            <a:fillRect/>
          </a:stretch>
        </p:blipFill>
        <p:spPr bwMode="auto">
          <a:xfrm>
            <a:off x="395288" y="5735638"/>
            <a:ext cx="803275" cy="276225"/>
          </a:xfrm>
          <a:prstGeom prst="rect">
            <a:avLst/>
          </a:prstGeom>
          <a:noFill/>
          <a:ln w="9525">
            <a:noFill/>
            <a:miter lim="800000"/>
            <a:headEnd/>
            <a:tailEnd/>
          </a:ln>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solidFill>
                  <a:srgbClr val="000000"/>
                </a:solidFill>
              </a:rPr>
              <a:pPr>
                <a:defRPr/>
              </a:pPr>
              <a:t>11 January 2022</a:t>
            </a:fld>
            <a:endParaRPr lang="en-GB" dirty="0">
              <a:solidFill>
                <a:srgbClr val="000000"/>
              </a:solidFill>
            </a:endParaRPr>
          </a:p>
        </p:txBody>
      </p:sp>
      <p:sp>
        <p:nvSpPr>
          <p:cNvPr id="9" name="Footer Placeholder 8"/>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10" name="Slide Number Placeholder 11"/>
          <p:cNvSpPr>
            <a:spLocks noGrp="1"/>
          </p:cNvSpPr>
          <p:nvPr>
            <p:ph type="sldNum" sz="quarter" idx="12"/>
          </p:nvPr>
        </p:nvSpPr>
        <p:spPr/>
        <p:txBody>
          <a:bodyPr/>
          <a:lstStyle>
            <a:lvl1pPr>
              <a:defRPr/>
            </a:lvl1pPr>
          </a:lstStyle>
          <a:p>
            <a:pPr>
              <a:defRPr/>
            </a:pPr>
            <a:r>
              <a:rPr lang="en-GB">
                <a:solidFill>
                  <a:srgbClr val="000000"/>
                </a:solidFill>
              </a:rPr>
              <a:t>p. 0</a:t>
            </a:r>
            <a:fld id="{79BBA79F-5470-47D4-A9DB-BA3AE08ABAF2}"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2923472208"/>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srcRect/>
          <a:stretch>
            <a:fillRect/>
          </a:stretch>
        </p:blipFill>
        <p:spPr bwMode="auto">
          <a:xfrm>
            <a:off x="315913" y="1127125"/>
            <a:ext cx="1204912" cy="719138"/>
          </a:xfrm>
          <a:prstGeom prst="rect">
            <a:avLst/>
          </a:prstGeom>
          <a:noFill/>
          <a:ln w="9525">
            <a:noFill/>
            <a:miter lim="800000"/>
            <a:headEnd/>
            <a:tailEnd/>
          </a:ln>
        </p:spPr>
      </p:pic>
      <p:pic>
        <p:nvPicPr>
          <p:cNvPr id="4" name="Picture 16"/>
          <p:cNvPicPr>
            <a:picLocks noChangeAspect="1"/>
          </p:cNvPicPr>
          <p:nvPr userDrawn="1"/>
        </p:nvPicPr>
        <p:blipFill>
          <a:blip r:embed="rId3" cstate="print"/>
          <a:srcRect/>
          <a:stretch>
            <a:fillRect/>
          </a:stretch>
        </p:blipFill>
        <p:spPr bwMode="auto">
          <a:xfrm>
            <a:off x="395288" y="5735638"/>
            <a:ext cx="803275" cy="276225"/>
          </a:xfrm>
          <a:prstGeom prst="rect">
            <a:avLst/>
          </a:prstGeom>
          <a:noFill/>
          <a:ln w="9525">
            <a:noFill/>
            <a:miter lim="800000"/>
            <a:headEnd/>
            <a:tailEnd/>
          </a:ln>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solidFill>
                  <a:srgbClr val="000000"/>
                </a:solidFill>
              </a:rPr>
              <a:pPr>
                <a:defRPr/>
              </a:pPr>
              <a:t>11 January 2022</a:t>
            </a:fld>
            <a:endParaRPr lang="en-GB" dirty="0">
              <a:solidFill>
                <a:srgbClr val="000000"/>
              </a:solidFill>
            </a:endParaRPr>
          </a:p>
        </p:txBody>
      </p:sp>
      <p:sp>
        <p:nvSpPr>
          <p:cNvPr id="9" name="Footer Placeholder 8"/>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10" name="Slide Number Placeholder 11"/>
          <p:cNvSpPr>
            <a:spLocks noGrp="1"/>
          </p:cNvSpPr>
          <p:nvPr>
            <p:ph type="sldNum" sz="quarter" idx="12"/>
          </p:nvPr>
        </p:nvSpPr>
        <p:spPr/>
        <p:txBody>
          <a:bodyPr/>
          <a:lstStyle>
            <a:lvl1pPr>
              <a:defRPr/>
            </a:lvl1pPr>
          </a:lstStyle>
          <a:p>
            <a:pPr>
              <a:defRPr/>
            </a:pPr>
            <a:r>
              <a:rPr lang="en-GB">
                <a:solidFill>
                  <a:srgbClr val="000000"/>
                </a:solidFill>
              </a:rPr>
              <a:t>p. 0</a:t>
            </a:r>
            <a:fld id="{7BB8B33D-EEF7-4FD1-BC56-415DED025FD2}"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2095037207"/>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srcRect/>
          <a:stretch>
            <a:fillRect/>
          </a:stretch>
        </p:blipFill>
        <p:spPr bwMode="auto">
          <a:xfrm>
            <a:off x="315913" y="1127125"/>
            <a:ext cx="1204912" cy="719138"/>
          </a:xfrm>
          <a:prstGeom prst="rect">
            <a:avLst/>
          </a:prstGeom>
          <a:noFill/>
          <a:ln w="9525">
            <a:noFill/>
            <a:miter lim="800000"/>
            <a:headEnd/>
            <a:tailEnd/>
          </a:ln>
        </p:spPr>
      </p:pic>
      <p:pic>
        <p:nvPicPr>
          <p:cNvPr id="5" name="Picture 20"/>
          <p:cNvPicPr>
            <a:picLocks noChangeAspect="1"/>
          </p:cNvPicPr>
          <p:nvPr userDrawn="1"/>
        </p:nvPicPr>
        <p:blipFill>
          <a:blip r:embed="rId3" cstate="print"/>
          <a:srcRect/>
          <a:stretch>
            <a:fillRect/>
          </a:stretch>
        </p:blipFill>
        <p:spPr bwMode="auto">
          <a:xfrm>
            <a:off x="395288" y="5735638"/>
            <a:ext cx="803275" cy="276225"/>
          </a:xfrm>
          <a:prstGeom prst="rect">
            <a:avLst/>
          </a:prstGeom>
          <a:noFill/>
          <a:ln w="9525">
            <a:noFill/>
            <a:miter lim="800000"/>
            <a:headEnd/>
            <a:tailEnd/>
          </a:ln>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solidFill>
                  <a:srgbClr val="000000"/>
                </a:solidFill>
              </a:rPr>
              <a:pPr>
                <a:defRPr/>
              </a:pPr>
              <a:t>11 January 2022</a:t>
            </a:fld>
            <a:endParaRPr lang="en-GB" dirty="0">
              <a:solidFill>
                <a:srgbClr val="000000"/>
              </a:solidFill>
            </a:endParaRPr>
          </a:p>
        </p:txBody>
      </p:sp>
      <p:sp>
        <p:nvSpPr>
          <p:cNvPr id="10" name="Footer Placeholder 4"/>
          <p:cNvSpPr>
            <a:spLocks noGrp="1"/>
          </p:cNvSpPr>
          <p:nvPr>
            <p:ph type="ftr" sz="quarter" idx="29"/>
          </p:nvPr>
        </p:nvSpPr>
        <p:spPr/>
        <p:txBody>
          <a:bodyPr/>
          <a:lstStyle>
            <a:lvl1pPr>
              <a:defRPr/>
            </a:lvl1pPr>
          </a:lstStyle>
          <a:p>
            <a:pPr>
              <a:defRPr/>
            </a:pPr>
            <a:endParaRPr lang="en-GB">
              <a:solidFill>
                <a:srgbClr val="000000"/>
              </a:solidFill>
            </a:endParaRPr>
          </a:p>
        </p:txBody>
      </p:sp>
      <p:sp>
        <p:nvSpPr>
          <p:cNvPr id="11" name="Slide Number Placeholder 5"/>
          <p:cNvSpPr>
            <a:spLocks noGrp="1"/>
          </p:cNvSpPr>
          <p:nvPr>
            <p:ph type="sldNum" sz="quarter" idx="30"/>
          </p:nvPr>
        </p:nvSpPr>
        <p:spPr/>
        <p:txBody>
          <a:bodyPr/>
          <a:lstStyle>
            <a:lvl1pPr>
              <a:defRPr/>
            </a:lvl1pPr>
          </a:lstStyle>
          <a:p>
            <a:pPr>
              <a:defRPr/>
            </a:pPr>
            <a:r>
              <a:rPr lang="en-GB">
                <a:solidFill>
                  <a:srgbClr val="000000"/>
                </a:solidFill>
              </a:rPr>
              <a:t>p. 0</a:t>
            </a:r>
            <a:fld id="{92318168-37EA-4E74-A023-39A6F038BEF8}"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2190738505"/>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chemeClr val="tx1"/>
                </a:solidFill>
              </a:defRPr>
            </a:lvl1pPr>
          </a:lstStyle>
          <a:p>
            <a:pPr>
              <a:defRPr/>
            </a:pPr>
            <a:fld id="{BBF05782-C177-4AC5-8AE7-16CC899B6DE0}" type="datetime3">
              <a:rPr lang="en-US">
                <a:solidFill>
                  <a:srgbClr val="000000"/>
                </a:solidFill>
              </a:rPr>
              <a:pPr>
                <a:defRPr/>
              </a:pPr>
              <a:t>11 January 2022</a:t>
            </a:fld>
            <a:endParaRPr lang="en-GB" dirty="0">
              <a:solidFill>
                <a:srgbClr val="000000"/>
              </a:solidFill>
            </a:endParaRPr>
          </a:p>
        </p:txBody>
      </p:sp>
      <p:sp>
        <p:nvSpPr>
          <p:cNvPr id="12" name="Footer Placeholder 15"/>
          <p:cNvSpPr>
            <a:spLocks noGrp="1"/>
          </p:cNvSpPr>
          <p:nvPr>
            <p:ph type="ftr" sz="quarter" idx="29"/>
          </p:nvPr>
        </p:nvSpPr>
        <p:spPr/>
        <p:txBody>
          <a:bodyPr/>
          <a:lstStyle>
            <a:lvl1pPr>
              <a:defRPr>
                <a:solidFill>
                  <a:schemeClr val="tx1"/>
                </a:solidFill>
              </a:defRPr>
            </a:lvl1pPr>
          </a:lstStyle>
          <a:p>
            <a:pPr>
              <a:defRPr/>
            </a:pPr>
            <a:endParaRPr lang="en-GB">
              <a:solidFill>
                <a:srgbClr val="000000"/>
              </a:solidFill>
            </a:endParaRPr>
          </a:p>
        </p:txBody>
      </p:sp>
      <p:sp>
        <p:nvSpPr>
          <p:cNvPr id="13" name="Slide Number Placeholder 16"/>
          <p:cNvSpPr>
            <a:spLocks noGrp="1"/>
          </p:cNvSpPr>
          <p:nvPr>
            <p:ph type="sldNum" sz="quarter" idx="30"/>
          </p:nvPr>
        </p:nvSpPr>
        <p:spPr/>
        <p:txBody>
          <a:bodyPr/>
          <a:lstStyle>
            <a:lvl1pPr>
              <a:defRPr>
                <a:solidFill>
                  <a:schemeClr val="tx1"/>
                </a:solidFill>
              </a:defRPr>
            </a:lvl1pPr>
          </a:lstStyle>
          <a:p>
            <a:pPr>
              <a:defRPr/>
            </a:pPr>
            <a:r>
              <a:rPr lang="en-GB">
                <a:solidFill>
                  <a:srgbClr val="000000"/>
                </a:solidFill>
              </a:rPr>
              <a:t>p. 0</a:t>
            </a:r>
            <a:fld id="{597ED5C0-7A29-45E2-AD26-E864C8BC36F4}"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1941612813"/>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chemeClr val="tx1"/>
                </a:solidFill>
              </a:defRPr>
            </a:lvl1pPr>
          </a:lstStyle>
          <a:p>
            <a:pPr>
              <a:defRPr/>
            </a:pPr>
            <a:fld id="{D6EF636E-582C-45A7-82B6-462D5E11F910}" type="datetime3">
              <a:rPr lang="en-US">
                <a:solidFill>
                  <a:srgbClr val="000000"/>
                </a:solidFill>
              </a:rPr>
              <a:pPr>
                <a:defRPr/>
              </a:pPr>
              <a:t>11 January 2022</a:t>
            </a:fld>
            <a:endParaRPr lang="en-GB" dirty="0">
              <a:solidFill>
                <a:srgbClr val="000000"/>
              </a:solidFill>
            </a:endParaRPr>
          </a:p>
        </p:txBody>
      </p:sp>
      <p:sp>
        <p:nvSpPr>
          <p:cNvPr id="12" name="Footer Placeholder 15"/>
          <p:cNvSpPr>
            <a:spLocks noGrp="1"/>
          </p:cNvSpPr>
          <p:nvPr>
            <p:ph type="ftr" sz="quarter" idx="29"/>
          </p:nvPr>
        </p:nvSpPr>
        <p:spPr/>
        <p:txBody>
          <a:bodyPr/>
          <a:lstStyle>
            <a:lvl1pPr>
              <a:defRPr>
                <a:solidFill>
                  <a:schemeClr val="tx1"/>
                </a:solidFill>
              </a:defRPr>
            </a:lvl1pPr>
          </a:lstStyle>
          <a:p>
            <a:pPr>
              <a:defRPr/>
            </a:pPr>
            <a:endParaRPr lang="en-GB">
              <a:solidFill>
                <a:srgbClr val="000000"/>
              </a:solidFill>
            </a:endParaRPr>
          </a:p>
        </p:txBody>
      </p:sp>
      <p:sp>
        <p:nvSpPr>
          <p:cNvPr id="13" name="Slide Number Placeholder 16"/>
          <p:cNvSpPr>
            <a:spLocks noGrp="1"/>
          </p:cNvSpPr>
          <p:nvPr>
            <p:ph type="sldNum" sz="quarter" idx="30"/>
          </p:nvPr>
        </p:nvSpPr>
        <p:spPr/>
        <p:txBody>
          <a:bodyPr/>
          <a:lstStyle>
            <a:lvl1pPr>
              <a:defRPr>
                <a:solidFill>
                  <a:schemeClr val="tx1"/>
                </a:solidFill>
              </a:defRPr>
            </a:lvl1pPr>
          </a:lstStyle>
          <a:p>
            <a:pPr>
              <a:defRPr/>
            </a:pPr>
            <a:r>
              <a:rPr lang="en-GB">
                <a:solidFill>
                  <a:srgbClr val="000000"/>
                </a:solidFill>
              </a:rPr>
              <a:t>p. 0</a:t>
            </a:r>
            <a:fld id="{4139169D-EBD6-4E0D-B9A9-312BD3EC8660}"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1081143673"/>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chemeClr val="tx1"/>
                </a:solidFill>
              </a:defRPr>
            </a:lvl1pPr>
          </a:lstStyle>
          <a:p>
            <a:pPr>
              <a:defRPr/>
            </a:pPr>
            <a:fld id="{3751BE7F-B6AA-4385-8BF7-4F68868443F0}" type="datetime3">
              <a:rPr lang="en-US">
                <a:solidFill>
                  <a:srgbClr val="000000"/>
                </a:solidFill>
              </a:rPr>
              <a:pPr>
                <a:defRPr/>
              </a:pPr>
              <a:t>11 January 2022</a:t>
            </a:fld>
            <a:endParaRPr lang="en-GB" dirty="0">
              <a:solidFill>
                <a:srgbClr val="000000"/>
              </a:solidFill>
            </a:endParaRPr>
          </a:p>
        </p:txBody>
      </p:sp>
      <p:sp>
        <p:nvSpPr>
          <p:cNvPr id="12" name="Footer Placeholder 15"/>
          <p:cNvSpPr>
            <a:spLocks noGrp="1"/>
          </p:cNvSpPr>
          <p:nvPr>
            <p:ph type="ftr" sz="quarter" idx="29"/>
          </p:nvPr>
        </p:nvSpPr>
        <p:spPr/>
        <p:txBody>
          <a:bodyPr/>
          <a:lstStyle>
            <a:lvl1pPr>
              <a:defRPr>
                <a:solidFill>
                  <a:schemeClr val="tx1"/>
                </a:solidFill>
              </a:defRPr>
            </a:lvl1pPr>
          </a:lstStyle>
          <a:p>
            <a:pPr>
              <a:defRPr/>
            </a:pPr>
            <a:endParaRPr lang="en-GB">
              <a:solidFill>
                <a:srgbClr val="000000"/>
              </a:solidFill>
            </a:endParaRPr>
          </a:p>
        </p:txBody>
      </p:sp>
      <p:sp>
        <p:nvSpPr>
          <p:cNvPr id="13" name="Slide Number Placeholder 16"/>
          <p:cNvSpPr>
            <a:spLocks noGrp="1"/>
          </p:cNvSpPr>
          <p:nvPr>
            <p:ph type="sldNum" sz="quarter" idx="30"/>
          </p:nvPr>
        </p:nvSpPr>
        <p:spPr/>
        <p:txBody>
          <a:bodyPr/>
          <a:lstStyle>
            <a:lvl1pPr>
              <a:defRPr>
                <a:solidFill>
                  <a:schemeClr val="tx1"/>
                </a:solidFill>
              </a:defRPr>
            </a:lvl1pPr>
          </a:lstStyle>
          <a:p>
            <a:pPr>
              <a:defRPr/>
            </a:pPr>
            <a:r>
              <a:rPr lang="en-GB">
                <a:solidFill>
                  <a:srgbClr val="000000"/>
                </a:solidFill>
              </a:rPr>
              <a:t>p. 0</a:t>
            </a:r>
            <a:fld id="{13D053D7-8C51-424C-82C1-2CB442D339C2}"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1845503828"/>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chemeClr val="tx1"/>
                </a:solidFill>
              </a:defRPr>
            </a:lvl1pPr>
          </a:lstStyle>
          <a:p>
            <a:pPr>
              <a:defRPr/>
            </a:pPr>
            <a:fld id="{8455BCD0-10E1-4E5B-A2D9-28579681BE83}" type="datetime3">
              <a:rPr lang="en-US">
                <a:solidFill>
                  <a:srgbClr val="000000"/>
                </a:solidFill>
              </a:rPr>
              <a:pPr>
                <a:defRPr/>
              </a:pPr>
              <a:t>11 January 2022</a:t>
            </a:fld>
            <a:endParaRPr lang="en-GB" dirty="0">
              <a:solidFill>
                <a:srgbClr val="000000"/>
              </a:solidFill>
            </a:endParaRPr>
          </a:p>
        </p:txBody>
      </p:sp>
      <p:sp>
        <p:nvSpPr>
          <p:cNvPr id="12" name="Footer Placeholder 15"/>
          <p:cNvSpPr>
            <a:spLocks noGrp="1"/>
          </p:cNvSpPr>
          <p:nvPr>
            <p:ph type="ftr" sz="quarter" idx="29"/>
          </p:nvPr>
        </p:nvSpPr>
        <p:spPr/>
        <p:txBody>
          <a:bodyPr/>
          <a:lstStyle>
            <a:lvl1pPr>
              <a:defRPr>
                <a:solidFill>
                  <a:schemeClr val="tx1"/>
                </a:solidFill>
              </a:defRPr>
            </a:lvl1pPr>
          </a:lstStyle>
          <a:p>
            <a:pPr>
              <a:defRPr/>
            </a:pPr>
            <a:endParaRPr lang="en-GB">
              <a:solidFill>
                <a:srgbClr val="000000"/>
              </a:solidFill>
            </a:endParaRPr>
          </a:p>
        </p:txBody>
      </p:sp>
      <p:sp>
        <p:nvSpPr>
          <p:cNvPr id="13" name="Slide Number Placeholder 16"/>
          <p:cNvSpPr>
            <a:spLocks noGrp="1"/>
          </p:cNvSpPr>
          <p:nvPr>
            <p:ph type="sldNum" sz="quarter" idx="30"/>
          </p:nvPr>
        </p:nvSpPr>
        <p:spPr/>
        <p:txBody>
          <a:bodyPr/>
          <a:lstStyle>
            <a:lvl1pPr>
              <a:defRPr>
                <a:solidFill>
                  <a:schemeClr val="tx1"/>
                </a:solidFill>
              </a:defRPr>
            </a:lvl1pPr>
          </a:lstStyle>
          <a:p>
            <a:pPr>
              <a:defRPr/>
            </a:pPr>
            <a:r>
              <a:rPr lang="en-GB">
                <a:solidFill>
                  <a:srgbClr val="000000"/>
                </a:solidFill>
              </a:rPr>
              <a:t>p. 0</a:t>
            </a:r>
            <a:fld id="{3ED0A915-AA06-48DA-992C-351EDA7AA1DF}"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4263304905"/>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srcRect/>
            <a:stretch>
              <a:fillRect/>
            </a:stretch>
          </p:blipFill>
          <p:spPr bwMode="auto">
            <a:xfrm>
              <a:off x="-559390" y="2739466"/>
              <a:ext cx="438150" cy="279399"/>
            </a:xfrm>
            <a:prstGeom prst="rect">
              <a:avLst/>
            </a:prstGeom>
            <a:noFill/>
            <a:ln w="9525">
              <a:noFill/>
              <a:miter lim="800000"/>
              <a:headEnd/>
              <a:tailEnd/>
            </a:ln>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srcRect/>
              <a:stretch>
                <a:fillRect/>
              </a:stretch>
            </p:blipFill>
            <p:spPr bwMode="auto">
              <a:xfrm>
                <a:off x="-1055483" y="2742897"/>
                <a:ext cx="457200" cy="279400"/>
              </a:xfrm>
              <a:prstGeom prst="rect">
                <a:avLst/>
              </a:prstGeom>
              <a:noFill/>
              <a:ln w="9525">
                <a:noFill/>
                <a:miter lim="800000"/>
                <a:headEnd/>
                <a:tailEnd/>
              </a:ln>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solidFill>
                  <a:srgbClr val="000000"/>
                </a:solidFill>
              </a:rPr>
              <a:pPr>
                <a:defRPr/>
              </a:pPr>
              <a:t>11 January 2022</a:t>
            </a:fld>
            <a:endParaRPr lang="en-GB" dirty="0">
              <a:solidFill>
                <a:srgbClr val="000000"/>
              </a:solidFill>
            </a:endParaRPr>
          </a:p>
        </p:txBody>
      </p:sp>
      <p:sp>
        <p:nvSpPr>
          <p:cNvPr id="14" name="Footer Placeholder 7"/>
          <p:cNvSpPr>
            <a:spLocks noGrp="1"/>
          </p:cNvSpPr>
          <p:nvPr>
            <p:ph type="ftr" sz="quarter" idx="16"/>
          </p:nvPr>
        </p:nvSpPr>
        <p:spPr/>
        <p:txBody>
          <a:bodyPr/>
          <a:lstStyle>
            <a:lvl1pPr>
              <a:defRPr/>
            </a:lvl1pPr>
          </a:lstStyle>
          <a:p>
            <a:pPr>
              <a:defRPr/>
            </a:pPr>
            <a:endParaRPr lang="en-GB">
              <a:solidFill>
                <a:srgbClr val="000000"/>
              </a:solidFill>
            </a:endParaRPr>
          </a:p>
        </p:txBody>
      </p:sp>
      <p:sp>
        <p:nvSpPr>
          <p:cNvPr id="15" name="Slide Number Placeholder 11"/>
          <p:cNvSpPr>
            <a:spLocks noGrp="1"/>
          </p:cNvSpPr>
          <p:nvPr>
            <p:ph type="sldNum" sz="quarter" idx="17"/>
          </p:nvPr>
        </p:nvSpPr>
        <p:spPr/>
        <p:txBody>
          <a:bodyPr/>
          <a:lstStyle>
            <a:lvl1pPr>
              <a:defRPr/>
            </a:lvl1pPr>
          </a:lstStyle>
          <a:p>
            <a:pPr>
              <a:defRPr/>
            </a:pPr>
            <a:r>
              <a:rPr lang="en-GB">
                <a:solidFill>
                  <a:srgbClr val="000000"/>
                </a:solidFill>
              </a:rPr>
              <a:t>p. 0</a:t>
            </a:r>
            <a:fld id="{C9F584E0-CADB-48BC-BDCF-C099EA91D2B8}"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3740685573"/>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srcRect/>
            <a:stretch>
              <a:fillRect/>
            </a:stretch>
          </p:blipFill>
          <p:spPr bwMode="auto">
            <a:xfrm>
              <a:off x="-559390" y="2739466"/>
              <a:ext cx="438150" cy="279399"/>
            </a:xfrm>
            <a:prstGeom prst="rect">
              <a:avLst/>
            </a:prstGeom>
            <a:noFill/>
            <a:ln w="9525">
              <a:noFill/>
              <a:miter lim="800000"/>
              <a:headEnd/>
              <a:tailEnd/>
            </a:ln>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srcRect/>
              <a:stretch>
                <a:fillRect/>
              </a:stretch>
            </p:blipFill>
            <p:spPr bwMode="auto">
              <a:xfrm>
                <a:off x="-1055483" y="2742897"/>
                <a:ext cx="457200" cy="279400"/>
              </a:xfrm>
              <a:prstGeom prst="rect">
                <a:avLst/>
              </a:prstGeom>
              <a:noFill/>
              <a:ln w="9525">
                <a:noFill/>
                <a:miter lim="800000"/>
                <a:headEnd/>
                <a:tailEnd/>
              </a:ln>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solidFill>
                  <a:srgbClr val="000000"/>
                </a:solidFill>
              </a:rPr>
              <a:pPr>
                <a:defRPr/>
              </a:pPr>
              <a:t>11 January 2022</a:t>
            </a:fld>
            <a:endParaRPr lang="en-GB" dirty="0">
              <a:solidFill>
                <a:srgbClr val="000000"/>
              </a:solidFill>
            </a:endParaRPr>
          </a:p>
        </p:txBody>
      </p:sp>
      <p:sp>
        <p:nvSpPr>
          <p:cNvPr id="15" name="Footer Placeholder 7"/>
          <p:cNvSpPr>
            <a:spLocks noGrp="1"/>
          </p:cNvSpPr>
          <p:nvPr>
            <p:ph type="ftr" sz="quarter" idx="20"/>
          </p:nvPr>
        </p:nvSpPr>
        <p:spPr/>
        <p:txBody>
          <a:bodyPr/>
          <a:lstStyle>
            <a:lvl1pPr>
              <a:defRPr/>
            </a:lvl1pPr>
          </a:lstStyle>
          <a:p>
            <a:pPr>
              <a:defRPr/>
            </a:pPr>
            <a:endParaRPr lang="en-GB">
              <a:solidFill>
                <a:srgbClr val="000000"/>
              </a:solidFill>
            </a:endParaRPr>
          </a:p>
        </p:txBody>
      </p:sp>
      <p:sp>
        <p:nvSpPr>
          <p:cNvPr id="16" name="Slide Number Placeholder 11"/>
          <p:cNvSpPr>
            <a:spLocks noGrp="1"/>
          </p:cNvSpPr>
          <p:nvPr>
            <p:ph type="sldNum" sz="quarter" idx="21"/>
          </p:nvPr>
        </p:nvSpPr>
        <p:spPr/>
        <p:txBody>
          <a:bodyPr/>
          <a:lstStyle>
            <a:lvl1pPr>
              <a:defRPr/>
            </a:lvl1pPr>
          </a:lstStyle>
          <a:p>
            <a:pPr>
              <a:defRPr/>
            </a:pPr>
            <a:r>
              <a:rPr lang="en-GB">
                <a:solidFill>
                  <a:srgbClr val="000000"/>
                </a:solidFill>
              </a:rPr>
              <a:t>p. 0</a:t>
            </a:r>
            <a:fld id="{657D48CD-BF05-428C-9083-50A227476CF3}"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381280850"/>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4C0B0BB7-E202-45FF-9AE4-85357BD485AC}" type="datetime3">
              <a:rPr lang="en-US">
                <a:solidFill>
                  <a:srgbClr val="000000"/>
                </a:solidFill>
              </a:rPr>
              <a:pPr>
                <a:defRPr/>
              </a:pPr>
              <a:t>11 January 2022</a:t>
            </a:fld>
            <a:endParaRPr lang="en-GB" dirty="0">
              <a:solidFill>
                <a:srgbClr val="000000"/>
              </a:solidFill>
            </a:endParaRPr>
          </a:p>
        </p:txBody>
      </p:sp>
      <p:sp>
        <p:nvSpPr>
          <p:cNvPr id="6" name="Footer Placeholder 10"/>
          <p:cNvSpPr>
            <a:spLocks noGrp="1"/>
          </p:cNvSpPr>
          <p:nvPr>
            <p:ph type="ftr" sz="quarter" idx="17"/>
          </p:nvPr>
        </p:nvSpPr>
        <p:spPr/>
        <p:txBody>
          <a:bodyPr/>
          <a:lstStyle>
            <a:lvl1pPr>
              <a:defRPr/>
            </a:lvl1pPr>
          </a:lstStyle>
          <a:p>
            <a:pPr>
              <a:defRPr/>
            </a:pPr>
            <a:endParaRPr lang="en-GB">
              <a:solidFill>
                <a:srgbClr val="000000"/>
              </a:solidFill>
            </a:endParaRPr>
          </a:p>
        </p:txBody>
      </p:sp>
      <p:sp>
        <p:nvSpPr>
          <p:cNvPr id="7" name="Slide Number Placeholder 17"/>
          <p:cNvSpPr>
            <a:spLocks noGrp="1"/>
          </p:cNvSpPr>
          <p:nvPr>
            <p:ph type="sldNum" sz="quarter" idx="18"/>
          </p:nvPr>
        </p:nvSpPr>
        <p:spPr/>
        <p:txBody>
          <a:bodyPr/>
          <a:lstStyle>
            <a:lvl1pPr>
              <a:defRPr/>
            </a:lvl1pPr>
          </a:lstStyle>
          <a:p>
            <a:pPr>
              <a:defRPr/>
            </a:pPr>
            <a:r>
              <a:rPr lang="en-GB">
                <a:solidFill>
                  <a:srgbClr val="000000"/>
                </a:solidFill>
              </a:rPr>
              <a:t>p. 0</a:t>
            </a:r>
            <a:fld id="{684BB653-B490-4EE0-A2AB-2B46D6F46D34}"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115100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49AF65D3-C6ED-4D44-B3AA-8811CBD32AD3}" type="datetimeFigureOut">
              <a:rPr lang="it-IT"/>
              <a:pPr>
                <a:defRPr/>
              </a:pPr>
              <a:t>11/01/2022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D2BE846-4D59-4316-8343-EBCC367D80ED}" type="slidenum">
              <a:rPr lang="it-IT"/>
              <a:pPr>
                <a:defRPr/>
              </a:pPr>
              <a:t>‹N›</a:t>
            </a:fld>
            <a:endParaRPr lang="it-IT"/>
          </a:p>
        </p:txBody>
      </p:sp>
    </p:spTree>
    <p:extLst>
      <p:ext uri="{BB962C8B-B14F-4D97-AF65-F5344CB8AC3E}">
        <p14:creationId xmlns:p14="http://schemas.microsoft.com/office/powerpoint/2010/main" xmlns="" val="31348250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237339A-3727-43B3-B34A-72F3AE821862}" type="slidenum">
              <a:rPr lang="en-GB"/>
              <a:pPr>
                <a:defRPr/>
              </a:pPr>
              <a:t>‹N›</a:t>
            </a:fld>
            <a:endParaRPr lang="en-GB" dirty="0"/>
          </a:p>
        </p:txBody>
      </p:sp>
    </p:spTree>
    <p:extLst>
      <p:ext uri="{BB962C8B-B14F-4D97-AF65-F5344CB8AC3E}">
        <p14:creationId xmlns:p14="http://schemas.microsoft.com/office/powerpoint/2010/main" xmlns="" val="2474800372"/>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srcRect/>
            <a:stretch>
              <a:fillRect/>
            </a:stretch>
          </p:blipFill>
          <p:spPr bwMode="auto">
            <a:xfrm>
              <a:off x="-559390" y="2739466"/>
              <a:ext cx="438150" cy="279399"/>
            </a:xfrm>
            <a:prstGeom prst="rect">
              <a:avLst/>
            </a:prstGeom>
            <a:noFill/>
            <a:ln w="9525">
              <a:noFill/>
              <a:miter lim="800000"/>
              <a:headEnd/>
              <a:tailEnd/>
            </a:ln>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srcRect/>
              <a:stretch>
                <a:fillRect/>
              </a:stretch>
            </p:blipFill>
            <p:spPr bwMode="auto">
              <a:xfrm>
                <a:off x="-1055483" y="2742897"/>
                <a:ext cx="457200" cy="279400"/>
              </a:xfrm>
              <a:prstGeom prst="rect">
                <a:avLst/>
              </a:prstGeom>
              <a:noFill/>
              <a:ln w="9525">
                <a:noFill/>
                <a:miter lim="800000"/>
                <a:headEnd/>
                <a:tailEnd/>
              </a:ln>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solidFill>
                  <a:srgbClr val="000000"/>
                </a:solidFill>
              </a:rPr>
              <a:pPr>
                <a:defRPr/>
              </a:pPr>
              <a:t>11 January 2022</a:t>
            </a:fld>
            <a:endParaRPr lang="en-GB" dirty="0">
              <a:solidFill>
                <a:srgbClr val="000000"/>
              </a:solidFill>
            </a:endParaRPr>
          </a:p>
        </p:txBody>
      </p:sp>
      <p:sp>
        <p:nvSpPr>
          <p:cNvPr id="16" name="Footer Placeholder 3"/>
          <p:cNvSpPr>
            <a:spLocks noGrp="1"/>
          </p:cNvSpPr>
          <p:nvPr>
            <p:ph type="ftr" sz="quarter" idx="17"/>
          </p:nvPr>
        </p:nvSpPr>
        <p:spPr/>
        <p:txBody>
          <a:bodyPr/>
          <a:lstStyle>
            <a:lvl1pPr>
              <a:defRPr/>
            </a:lvl1pPr>
          </a:lstStyle>
          <a:p>
            <a:pPr>
              <a:defRPr/>
            </a:pPr>
            <a:endParaRPr lang="en-GB">
              <a:solidFill>
                <a:srgbClr val="000000"/>
              </a:solidFill>
            </a:endParaRPr>
          </a:p>
        </p:txBody>
      </p:sp>
      <p:sp>
        <p:nvSpPr>
          <p:cNvPr id="17" name="Slide Number Placeholder 4"/>
          <p:cNvSpPr>
            <a:spLocks noGrp="1"/>
          </p:cNvSpPr>
          <p:nvPr>
            <p:ph type="sldNum" sz="quarter" idx="18"/>
          </p:nvPr>
        </p:nvSpPr>
        <p:spPr/>
        <p:txBody>
          <a:bodyPr/>
          <a:lstStyle>
            <a:lvl1pPr>
              <a:defRPr/>
            </a:lvl1pPr>
          </a:lstStyle>
          <a:p>
            <a:pPr>
              <a:defRPr/>
            </a:pPr>
            <a:r>
              <a:rPr lang="en-GB">
                <a:solidFill>
                  <a:srgbClr val="000000"/>
                </a:solidFill>
              </a:rPr>
              <a:t>p. 0</a:t>
            </a:r>
            <a:fld id="{46C0A320-B5FB-4F4C-9ADC-B2E0A125BD2B}"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1287765326"/>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5082D82F-5B5B-4CF9-A61E-2A8742A0FE54}" type="datetime3">
              <a:rPr lang="en-US">
                <a:solidFill>
                  <a:srgbClr val="000000"/>
                </a:solidFill>
              </a:rPr>
              <a:pPr>
                <a:defRPr/>
              </a:pPr>
              <a:t>11 January 2022</a:t>
            </a:fld>
            <a:endParaRPr lang="en-GB" dirty="0">
              <a:solidFill>
                <a:srgbClr val="000000"/>
              </a:solidFill>
            </a:endParaRPr>
          </a:p>
        </p:txBody>
      </p:sp>
      <p:sp>
        <p:nvSpPr>
          <p:cNvPr id="6" name="Footer Placeholder 10"/>
          <p:cNvSpPr>
            <a:spLocks noGrp="1"/>
          </p:cNvSpPr>
          <p:nvPr>
            <p:ph type="ftr" sz="quarter" idx="17"/>
          </p:nvPr>
        </p:nvSpPr>
        <p:spPr/>
        <p:txBody>
          <a:bodyPr/>
          <a:lstStyle>
            <a:lvl1pPr>
              <a:defRPr/>
            </a:lvl1pPr>
          </a:lstStyle>
          <a:p>
            <a:pPr>
              <a:defRPr/>
            </a:pPr>
            <a:endParaRPr lang="en-GB">
              <a:solidFill>
                <a:srgbClr val="000000"/>
              </a:solidFill>
            </a:endParaRPr>
          </a:p>
        </p:txBody>
      </p:sp>
      <p:sp>
        <p:nvSpPr>
          <p:cNvPr id="7" name="Slide Number Placeholder 17"/>
          <p:cNvSpPr>
            <a:spLocks noGrp="1"/>
          </p:cNvSpPr>
          <p:nvPr>
            <p:ph type="sldNum" sz="quarter" idx="18"/>
          </p:nvPr>
        </p:nvSpPr>
        <p:spPr/>
        <p:txBody>
          <a:bodyPr/>
          <a:lstStyle>
            <a:lvl1pPr>
              <a:defRPr/>
            </a:lvl1pPr>
          </a:lstStyle>
          <a:p>
            <a:pPr>
              <a:defRPr/>
            </a:pPr>
            <a:r>
              <a:rPr lang="en-GB">
                <a:solidFill>
                  <a:srgbClr val="000000"/>
                </a:solidFill>
              </a:rPr>
              <a:t>p. 0</a:t>
            </a:r>
            <a:fld id="{00291F79-9E55-4198-A34C-26562ADCA50F}"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1480271668"/>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856D367-64B9-4561-9D2C-6619AC592124}" type="datetime3">
              <a:rPr lang="en-US">
                <a:solidFill>
                  <a:srgbClr val="000000"/>
                </a:solidFill>
              </a:rPr>
              <a:pPr>
                <a:defRPr/>
              </a:pPr>
              <a:t>11 January 2022</a:t>
            </a:fld>
            <a:endParaRPr lang="en-GB" dirty="0">
              <a:solidFill>
                <a:srgbClr val="000000"/>
              </a:solidFill>
            </a:endParaRPr>
          </a:p>
        </p:txBody>
      </p:sp>
      <p:sp>
        <p:nvSpPr>
          <p:cNvPr id="6" name="Footer Placeholder 10"/>
          <p:cNvSpPr>
            <a:spLocks noGrp="1"/>
          </p:cNvSpPr>
          <p:nvPr>
            <p:ph type="ftr" sz="quarter" idx="17"/>
          </p:nvPr>
        </p:nvSpPr>
        <p:spPr/>
        <p:txBody>
          <a:bodyPr/>
          <a:lstStyle>
            <a:lvl1pPr>
              <a:defRPr/>
            </a:lvl1pPr>
          </a:lstStyle>
          <a:p>
            <a:pPr>
              <a:defRPr/>
            </a:pPr>
            <a:endParaRPr lang="en-GB">
              <a:solidFill>
                <a:srgbClr val="000000"/>
              </a:solidFill>
            </a:endParaRPr>
          </a:p>
        </p:txBody>
      </p:sp>
      <p:sp>
        <p:nvSpPr>
          <p:cNvPr id="7" name="Slide Number Placeholder 17"/>
          <p:cNvSpPr>
            <a:spLocks noGrp="1"/>
          </p:cNvSpPr>
          <p:nvPr>
            <p:ph type="sldNum" sz="quarter" idx="18"/>
          </p:nvPr>
        </p:nvSpPr>
        <p:spPr/>
        <p:txBody>
          <a:bodyPr/>
          <a:lstStyle>
            <a:lvl1pPr>
              <a:defRPr/>
            </a:lvl1pPr>
          </a:lstStyle>
          <a:p>
            <a:pPr>
              <a:defRPr/>
            </a:pPr>
            <a:r>
              <a:rPr lang="en-GB">
                <a:solidFill>
                  <a:srgbClr val="000000"/>
                </a:solidFill>
              </a:rPr>
              <a:t>p. 0</a:t>
            </a:r>
            <a:fld id="{4269BE18-7E80-4EF6-9F49-6662CCCA421F}"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1395531113"/>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w="12700" algn="ctr">
            <a:noFill/>
            <a:miter lim="800000"/>
            <a:headEnd/>
            <a:tailEnd/>
          </a:ln>
          <a:effectLst/>
        </p:spPr>
        <p:txBody>
          <a:bodyPr lIns="0" tIns="0" rIns="0" bIns="0">
            <a:spAutoFit/>
          </a:bodyPr>
          <a:lstStyle/>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chemeClr val="tx1"/>
                </a:solidFill>
              </a:defRPr>
            </a:lvl1pPr>
          </a:lstStyle>
          <a:p>
            <a:pPr>
              <a:defRPr/>
            </a:pPr>
            <a:fld id="{9C776271-14CB-49A8-A8ED-7FA7B1A8016C}" type="datetime3">
              <a:rPr lang="en-US">
                <a:solidFill>
                  <a:srgbClr val="000000"/>
                </a:solidFill>
              </a:rPr>
              <a:pPr>
                <a:defRPr/>
              </a:pPr>
              <a:t>11 January 2022</a:t>
            </a:fld>
            <a:endParaRPr lang="en-GB" dirty="0">
              <a:solidFill>
                <a:srgbClr val="000000"/>
              </a:solidFill>
            </a:endParaRPr>
          </a:p>
        </p:txBody>
      </p:sp>
      <p:sp>
        <p:nvSpPr>
          <p:cNvPr id="5" name="Footer Placeholder 3"/>
          <p:cNvSpPr>
            <a:spLocks noGrp="1"/>
          </p:cNvSpPr>
          <p:nvPr>
            <p:ph type="ftr" sz="quarter" idx="15"/>
          </p:nvPr>
        </p:nvSpPr>
        <p:spPr/>
        <p:txBody>
          <a:bodyPr/>
          <a:lstStyle>
            <a:lvl1pPr>
              <a:defRPr>
                <a:solidFill>
                  <a:schemeClr val="tx1"/>
                </a:solidFill>
              </a:defRPr>
            </a:lvl1pPr>
          </a:lstStyle>
          <a:p>
            <a:pPr>
              <a:defRPr/>
            </a:pPr>
            <a:endParaRPr lang="en-GB">
              <a:solidFill>
                <a:srgbClr val="000000"/>
              </a:solidFill>
            </a:endParaRPr>
          </a:p>
        </p:txBody>
      </p:sp>
      <p:sp>
        <p:nvSpPr>
          <p:cNvPr id="6" name="Slide Number Placeholder 4"/>
          <p:cNvSpPr>
            <a:spLocks noGrp="1"/>
          </p:cNvSpPr>
          <p:nvPr>
            <p:ph type="sldNum" sz="quarter" idx="16"/>
          </p:nvPr>
        </p:nvSpPr>
        <p:spPr/>
        <p:txBody>
          <a:bodyPr/>
          <a:lstStyle>
            <a:lvl1pPr>
              <a:defRPr>
                <a:solidFill>
                  <a:schemeClr val="tx1"/>
                </a:solidFill>
              </a:defRPr>
            </a:lvl1pPr>
          </a:lstStyle>
          <a:p>
            <a:pPr>
              <a:defRPr/>
            </a:pPr>
            <a:r>
              <a:rPr lang="en-GB">
                <a:solidFill>
                  <a:srgbClr val="000000"/>
                </a:solidFill>
              </a:rPr>
              <a:t>p. 0</a:t>
            </a:r>
            <a:fld id="{7C6CCF79-B56C-4119-B5FF-E85A84C71716}"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2513335659"/>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w="12700" algn="ctr">
            <a:noFill/>
            <a:miter lim="800000"/>
            <a:headEnd/>
            <a:tailEnd/>
          </a:ln>
          <a:effectLst/>
        </p:spPr>
        <p:txBody>
          <a:bodyPr lIns="0" tIns="0" rIns="0" bIns="0">
            <a:spAutoFit/>
          </a:bodyPr>
          <a:lstStyle/>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solidFill>
                  <a:srgbClr val="000000"/>
                </a:solidFill>
              </a:rPr>
              <a:pPr>
                <a:defRPr/>
              </a:pPr>
              <a:t>11 January 2022</a:t>
            </a:fld>
            <a:endParaRPr lang="en-GB" dirty="0">
              <a:solidFill>
                <a:srgbClr val="000000"/>
              </a:solidFill>
            </a:endParaRPr>
          </a:p>
        </p:txBody>
      </p:sp>
      <p:sp>
        <p:nvSpPr>
          <p:cNvPr id="11" name="Footer Placeholder 3"/>
          <p:cNvSpPr>
            <a:spLocks noGrp="1"/>
          </p:cNvSpPr>
          <p:nvPr>
            <p:ph type="ftr" sz="quarter" idx="18"/>
          </p:nvPr>
        </p:nvSpPr>
        <p:spPr/>
        <p:txBody>
          <a:bodyPr/>
          <a:lstStyle>
            <a:lvl1pPr>
              <a:defRPr/>
            </a:lvl1pPr>
          </a:lstStyle>
          <a:p>
            <a:pPr>
              <a:defRPr/>
            </a:pPr>
            <a:endParaRPr lang="en-GB">
              <a:solidFill>
                <a:srgbClr val="000000"/>
              </a:solidFill>
            </a:endParaRPr>
          </a:p>
        </p:txBody>
      </p:sp>
      <p:sp>
        <p:nvSpPr>
          <p:cNvPr id="12" name="Slide Number Placeholder 4"/>
          <p:cNvSpPr>
            <a:spLocks noGrp="1"/>
          </p:cNvSpPr>
          <p:nvPr>
            <p:ph type="sldNum" sz="quarter" idx="19"/>
          </p:nvPr>
        </p:nvSpPr>
        <p:spPr/>
        <p:txBody>
          <a:bodyPr/>
          <a:lstStyle>
            <a:lvl1pPr>
              <a:defRPr/>
            </a:lvl1pPr>
          </a:lstStyle>
          <a:p>
            <a:pPr>
              <a:defRPr/>
            </a:pPr>
            <a:r>
              <a:rPr lang="en-GB">
                <a:solidFill>
                  <a:srgbClr val="000000"/>
                </a:solidFill>
              </a:rPr>
              <a:t>p. 0</a:t>
            </a:r>
            <a:fld id="{C7E2CEF3-AA8B-4F6D-9B96-83CB8E9C1BF7}"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231226807"/>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w="12700" algn="ctr">
            <a:noFill/>
            <a:miter lim="800000"/>
            <a:headEnd/>
            <a:tailEnd/>
          </a:ln>
          <a:effectLst/>
        </p:spPr>
        <p:txBody>
          <a:bodyPr lIns="0" tIns="0" rIns="0" bIns="0">
            <a:spAutoFit/>
          </a:bodyPr>
          <a:lstStyle/>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solidFill>
                  <a:srgbClr val="000000"/>
                </a:solidFill>
              </a:rPr>
              <a:pPr>
                <a:defRPr/>
              </a:pPr>
              <a:t>11 January 2022</a:t>
            </a:fld>
            <a:endParaRPr lang="en-GB" dirty="0">
              <a:solidFill>
                <a:srgbClr val="000000"/>
              </a:solidFill>
            </a:endParaRPr>
          </a:p>
        </p:txBody>
      </p:sp>
      <p:sp>
        <p:nvSpPr>
          <p:cNvPr id="11" name="Footer Placeholder 3"/>
          <p:cNvSpPr>
            <a:spLocks noGrp="1"/>
          </p:cNvSpPr>
          <p:nvPr>
            <p:ph type="ftr" sz="quarter" idx="18"/>
          </p:nvPr>
        </p:nvSpPr>
        <p:spPr/>
        <p:txBody>
          <a:bodyPr/>
          <a:lstStyle>
            <a:lvl1pPr>
              <a:defRPr/>
            </a:lvl1pPr>
          </a:lstStyle>
          <a:p>
            <a:pPr>
              <a:defRPr/>
            </a:pPr>
            <a:endParaRPr lang="en-GB">
              <a:solidFill>
                <a:srgbClr val="000000"/>
              </a:solidFill>
            </a:endParaRPr>
          </a:p>
        </p:txBody>
      </p:sp>
      <p:sp>
        <p:nvSpPr>
          <p:cNvPr id="12" name="Slide Number Placeholder 4"/>
          <p:cNvSpPr>
            <a:spLocks noGrp="1"/>
          </p:cNvSpPr>
          <p:nvPr>
            <p:ph type="sldNum" sz="quarter" idx="19"/>
          </p:nvPr>
        </p:nvSpPr>
        <p:spPr/>
        <p:txBody>
          <a:bodyPr/>
          <a:lstStyle>
            <a:lvl1pPr>
              <a:defRPr/>
            </a:lvl1pPr>
          </a:lstStyle>
          <a:p>
            <a:pPr>
              <a:defRPr/>
            </a:pPr>
            <a:r>
              <a:rPr lang="en-GB">
                <a:solidFill>
                  <a:srgbClr val="000000"/>
                </a:solidFill>
              </a:rPr>
              <a:t>p. 0</a:t>
            </a:r>
            <a:fld id="{D94BD1DC-F705-4B89-8F6C-44857E89AAB3}"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3041155235"/>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w="12700" algn="ctr">
            <a:noFill/>
            <a:miter lim="800000"/>
            <a:headEnd/>
            <a:tailEnd/>
          </a:ln>
          <a:effectLst/>
        </p:spPr>
        <p:txBody>
          <a:bodyPr lIns="0" tIns="0" rIns="0" bIns="0">
            <a:spAutoFit/>
          </a:bodyPr>
          <a:lstStyle/>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solidFill>
                  <a:srgbClr val="000000"/>
                </a:solidFill>
              </a:rPr>
              <a:pPr>
                <a:defRPr/>
              </a:pPr>
              <a:t>11 January 2022</a:t>
            </a:fld>
            <a:endParaRPr lang="en-GB" dirty="0">
              <a:solidFill>
                <a:srgbClr val="000000"/>
              </a:solidFill>
            </a:endParaRPr>
          </a:p>
        </p:txBody>
      </p:sp>
      <p:sp>
        <p:nvSpPr>
          <p:cNvPr id="14" name="Footer Placeholder 3"/>
          <p:cNvSpPr>
            <a:spLocks noGrp="1"/>
          </p:cNvSpPr>
          <p:nvPr>
            <p:ph type="ftr" sz="quarter" idx="20"/>
          </p:nvPr>
        </p:nvSpPr>
        <p:spPr/>
        <p:txBody>
          <a:bodyPr/>
          <a:lstStyle>
            <a:lvl1pPr>
              <a:defRPr/>
            </a:lvl1pPr>
          </a:lstStyle>
          <a:p>
            <a:pPr>
              <a:defRPr/>
            </a:pPr>
            <a:endParaRPr lang="en-GB">
              <a:solidFill>
                <a:srgbClr val="000000"/>
              </a:solidFill>
            </a:endParaRPr>
          </a:p>
        </p:txBody>
      </p:sp>
      <p:sp>
        <p:nvSpPr>
          <p:cNvPr id="16" name="Slide Number Placeholder 4"/>
          <p:cNvSpPr>
            <a:spLocks noGrp="1"/>
          </p:cNvSpPr>
          <p:nvPr>
            <p:ph type="sldNum" sz="quarter" idx="21"/>
          </p:nvPr>
        </p:nvSpPr>
        <p:spPr/>
        <p:txBody>
          <a:bodyPr/>
          <a:lstStyle>
            <a:lvl1pPr>
              <a:defRPr/>
            </a:lvl1pPr>
          </a:lstStyle>
          <a:p>
            <a:pPr>
              <a:defRPr/>
            </a:pPr>
            <a:r>
              <a:rPr lang="en-GB">
                <a:solidFill>
                  <a:srgbClr val="000000"/>
                </a:solidFill>
              </a:rPr>
              <a:t>p. 0</a:t>
            </a:r>
            <a:fld id="{FDC7AE99-9846-470F-8139-F691C347FE2C}"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2721796900"/>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w="12700" algn="ctr">
            <a:noFill/>
            <a:miter lim="800000"/>
            <a:headEnd/>
            <a:tailEnd/>
          </a:ln>
          <a:effectLst/>
        </p:spPr>
        <p:txBody>
          <a:bodyPr lIns="0" tIns="0" rIns="0" bIns="0">
            <a:spAutoFit/>
          </a:bodyPr>
          <a:lstStyle/>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solidFill>
                  <a:srgbClr val="000000"/>
                </a:solidFill>
              </a:rPr>
              <a:pPr>
                <a:defRPr/>
              </a:pPr>
              <a:t>11 January 2022</a:t>
            </a:fld>
            <a:endParaRPr lang="en-GB" dirty="0">
              <a:solidFill>
                <a:srgbClr val="000000"/>
              </a:solidFill>
            </a:endParaRPr>
          </a:p>
        </p:txBody>
      </p:sp>
      <p:sp>
        <p:nvSpPr>
          <p:cNvPr id="17" name="Footer Placeholder 3"/>
          <p:cNvSpPr>
            <a:spLocks noGrp="1"/>
          </p:cNvSpPr>
          <p:nvPr>
            <p:ph type="ftr" sz="quarter" idx="22"/>
          </p:nvPr>
        </p:nvSpPr>
        <p:spPr/>
        <p:txBody>
          <a:bodyPr/>
          <a:lstStyle>
            <a:lvl1pPr>
              <a:defRPr/>
            </a:lvl1pPr>
          </a:lstStyle>
          <a:p>
            <a:pPr>
              <a:defRPr/>
            </a:pPr>
            <a:endParaRPr lang="en-GB">
              <a:solidFill>
                <a:srgbClr val="000000"/>
              </a:solidFill>
            </a:endParaRPr>
          </a:p>
        </p:txBody>
      </p:sp>
      <p:sp>
        <p:nvSpPr>
          <p:cNvPr id="18" name="Slide Number Placeholder 4"/>
          <p:cNvSpPr>
            <a:spLocks noGrp="1"/>
          </p:cNvSpPr>
          <p:nvPr>
            <p:ph type="sldNum" sz="quarter" idx="23"/>
          </p:nvPr>
        </p:nvSpPr>
        <p:spPr/>
        <p:txBody>
          <a:bodyPr/>
          <a:lstStyle>
            <a:lvl1pPr>
              <a:defRPr/>
            </a:lvl1pPr>
          </a:lstStyle>
          <a:p>
            <a:pPr>
              <a:defRPr/>
            </a:pPr>
            <a:r>
              <a:rPr lang="en-GB">
                <a:solidFill>
                  <a:srgbClr val="000000"/>
                </a:solidFill>
              </a:rPr>
              <a:t>p. 0</a:t>
            </a:r>
            <a:fld id="{0F1A26A7-6820-4A5C-BF24-E81013EAC495}"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1797682940"/>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p:nvPr userDrawn="1"/>
        </p:nvSpPr>
        <p:spPr bwMode="auto">
          <a:xfrm>
            <a:off x="1463675" y="1841500"/>
            <a:ext cx="5873750" cy="46038"/>
          </a:xfrm>
          <a:prstGeom prst="rect">
            <a:avLst/>
          </a:prstGeom>
          <a:solidFill>
            <a:schemeClr val="tx1"/>
          </a:solidFill>
          <a:ln w="9525" cap="flat" cmpd="sng" algn="ctr">
            <a:noFill/>
            <a:prstDash val="solid"/>
            <a:miter lim="800000"/>
            <a:headEnd type="none" w="med" len="med"/>
            <a:tailEnd type="none" w="med" len="med"/>
          </a:ln>
          <a:effectLst/>
          <a:extLst/>
        </p:spPr>
        <p:txBody>
          <a:bodyPr/>
          <a:lstStyle/>
          <a:p>
            <a:pPr algn="ctr" eaLnBrk="0" hangingPunct="0">
              <a:lnSpc>
                <a:spcPct val="111000"/>
              </a:lnSpc>
              <a:defRPr/>
            </a:pPr>
            <a:endParaRPr lang="en-GB" sz="800" dirty="0" err="1">
              <a:solidFill>
                <a:srgbClr val="FFFFFF"/>
              </a:solidFill>
              <a:latin typeface="Arial"/>
              <a:ea typeface="ＭＳ Ｐゴシック" charset="0"/>
              <a:cs typeface="ＭＳ Ｐゴシック" charset="0"/>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solidFill>
                  <a:srgbClr val="000000"/>
                </a:solidFill>
              </a:rPr>
              <a:pPr>
                <a:defRPr/>
              </a:pPr>
              <a:t>11 January 2022</a:t>
            </a:fld>
            <a:endParaRPr lang="en-GB" dirty="0">
              <a:solidFill>
                <a:srgbClr val="000000"/>
              </a:solidFill>
            </a:endParaRPr>
          </a:p>
        </p:txBody>
      </p:sp>
      <p:sp>
        <p:nvSpPr>
          <p:cNvPr id="9" name="Footer Placeholder 7"/>
          <p:cNvSpPr>
            <a:spLocks noGrp="1"/>
          </p:cNvSpPr>
          <p:nvPr>
            <p:ph type="ftr" sz="quarter" idx="20"/>
          </p:nvPr>
        </p:nvSpPr>
        <p:spPr/>
        <p:txBody>
          <a:bodyPr/>
          <a:lstStyle>
            <a:lvl1pPr>
              <a:defRPr/>
            </a:lvl1pPr>
          </a:lstStyle>
          <a:p>
            <a:pPr>
              <a:defRPr/>
            </a:pPr>
            <a:endParaRPr lang="en-GB">
              <a:solidFill>
                <a:srgbClr val="000000"/>
              </a:solidFill>
            </a:endParaRPr>
          </a:p>
        </p:txBody>
      </p:sp>
      <p:sp>
        <p:nvSpPr>
          <p:cNvPr id="10" name="Slide Number Placeholder 8"/>
          <p:cNvSpPr>
            <a:spLocks noGrp="1"/>
          </p:cNvSpPr>
          <p:nvPr>
            <p:ph type="sldNum" sz="quarter" idx="21"/>
          </p:nvPr>
        </p:nvSpPr>
        <p:spPr/>
        <p:txBody>
          <a:bodyPr/>
          <a:lstStyle>
            <a:lvl1pPr>
              <a:defRPr/>
            </a:lvl1pPr>
          </a:lstStyle>
          <a:p>
            <a:pPr>
              <a:defRPr/>
            </a:pPr>
            <a:r>
              <a:rPr lang="en-GB">
                <a:solidFill>
                  <a:srgbClr val="000000"/>
                </a:solidFill>
              </a:rPr>
              <a:t>p. 0</a:t>
            </a:r>
            <a:fld id="{57DCDBFD-8E81-4761-A0DF-49B7579B598B}"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232202007"/>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p:nvPr userDrawn="1"/>
        </p:nvSpPr>
        <p:spPr bwMode="auto">
          <a:xfrm>
            <a:off x="1463675" y="1841500"/>
            <a:ext cx="5859463" cy="47625"/>
          </a:xfrm>
          <a:prstGeom prst="rect">
            <a:avLst/>
          </a:prstGeom>
          <a:solidFill>
            <a:schemeClr val="tx1"/>
          </a:solidFill>
          <a:ln w="9525" cap="flat" cmpd="sng" algn="ctr">
            <a:noFill/>
            <a:prstDash val="solid"/>
            <a:miter lim="800000"/>
            <a:headEnd type="none" w="med" len="med"/>
            <a:tailEnd type="none" w="med" len="med"/>
          </a:ln>
          <a:effectLst/>
          <a:extLst/>
        </p:spPr>
        <p:txBody>
          <a:bodyPr/>
          <a:lstStyle/>
          <a:p>
            <a:pPr algn="ctr" eaLnBrk="0" hangingPunct="0">
              <a:lnSpc>
                <a:spcPct val="111000"/>
              </a:lnSpc>
              <a:defRPr/>
            </a:pPr>
            <a:endParaRPr lang="en-GB" sz="800" dirty="0" err="1">
              <a:solidFill>
                <a:srgbClr val="FFFFFF"/>
              </a:solidFill>
              <a:latin typeface="Arial"/>
              <a:ea typeface="ＭＳ Ｐゴシック" charset="0"/>
              <a:cs typeface="ＭＳ Ｐゴシック" charset="0"/>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solidFill>
                  <a:srgbClr val="000000"/>
                </a:solidFill>
              </a:rPr>
              <a:pPr>
                <a:defRPr/>
              </a:pPr>
              <a:t>11 January 2022</a:t>
            </a:fld>
            <a:endParaRPr lang="en-GB" dirty="0">
              <a:solidFill>
                <a:srgbClr val="000000"/>
              </a:solidFill>
            </a:endParaRPr>
          </a:p>
        </p:txBody>
      </p:sp>
      <p:sp>
        <p:nvSpPr>
          <p:cNvPr id="8" name="Footer Placeholder 7"/>
          <p:cNvSpPr>
            <a:spLocks noGrp="1"/>
          </p:cNvSpPr>
          <p:nvPr>
            <p:ph type="ftr" sz="quarter" idx="18"/>
          </p:nvPr>
        </p:nvSpPr>
        <p:spPr/>
        <p:txBody>
          <a:bodyPr/>
          <a:lstStyle>
            <a:lvl1pPr>
              <a:defRPr/>
            </a:lvl1pPr>
          </a:lstStyle>
          <a:p>
            <a:pPr>
              <a:defRPr/>
            </a:pPr>
            <a:endParaRPr lang="en-GB">
              <a:solidFill>
                <a:srgbClr val="000000"/>
              </a:solidFill>
            </a:endParaRPr>
          </a:p>
        </p:txBody>
      </p:sp>
      <p:sp>
        <p:nvSpPr>
          <p:cNvPr id="9" name="Slide Number Placeholder 8"/>
          <p:cNvSpPr>
            <a:spLocks noGrp="1"/>
          </p:cNvSpPr>
          <p:nvPr>
            <p:ph type="sldNum" sz="quarter" idx="19"/>
          </p:nvPr>
        </p:nvSpPr>
        <p:spPr/>
        <p:txBody>
          <a:bodyPr/>
          <a:lstStyle>
            <a:lvl1pPr>
              <a:defRPr/>
            </a:lvl1pPr>
          </a:lstStyle>
          <a:p>
            <a:pPr>
              <a:defRPr/>
            </a:pPr>
            <a:r>
              <a:rPr lang="en-GB">
                <a:solidFill>
                  <a:srgbClr val="000000"/>
                </a:solidFill>
              </a:rPr>
              <a:t>p. 0</a:t>
            </a:r>
            <a:fld id="{53B0ED63-01AC-4B5B-BB44-2707A9B2419D}"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13801018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6E715847-D4AA-4589-A262-E358A92174F6}" type="slidenum">
              <a:rPr lang="en-GB"/>
              <a:pPr>
                <a:defRPr/>
              </a:pPr>
              <a:t>‹N›</a:t>
            </a:fld>
            <a:endParaRPr lang="en-GB"/>
          </a:p>
        </p:txBody>
      </p:sp>
    </p:spTree>
    <p:extLst>
      <p:ext uri="{BB962C8B-B14F-4D97-AF65-F5344CB8AC3E}">
        <p14:creationId xmlns:p14="http://schemas.microsoft.com/office/powerpoint/2010/main" xmlns="" val="658343487"/>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p:nvPr userDrawn="1"/>
        </p:nvSpPr>
        <p:spPr bwMode="auto">
          <a:xfrm>
            <a:off x="393700" y="1841500"/>
            <a:ext cx="6931025" cy="47625"/>
          </a:xfrm>
          <a:prstGeom prst="rect">
            <a:avLst/>
          </a:prstGeom>
          <a:solidFill>
            <a:schemeClr val="tx1"/>
          </a:solidFill>
          <a:ln w="9525" cap="flat" cmpd="sng" algn="ctr">
            <a:noFill/>
            <a:prstDash val="solid"/>
            <a:miter lim="800000"/>
            <a:headEnd type="none" w="med" len="med"/>
            <a:tailEnd type="none" w="med" len="med"/>
          </a:ln>
          <a:effectLst/>
          <a:extLst/>
        </p:spPr>
        <p:txBody>
          <a:bodyPr/>
          <a:lstStyle/>
          <a:p>
            <a:pPr algn="ctr" eaLnBrk="0" hangingPunct="0">
              <a:lnSpc>
                <a:spcPct val="111000"/>
              </a:lnSpc>
              <a:defRPr/>
            </a:pPr>
            <a:endParaRPr lang="en-GB" sz="800" dirty="0" err="1">
              <a:solidFill>
                <a:srgbClr val="FFFFFF"/>
              </a:solidFill>
              <a:latin typeface="Arial"/>
              <a:ea typeface="ＭＳ Ｐゴシック" charset="0"/>
              <a:cs typeface="ＭＳ Ｐゴシック" charset="0"/>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solidFill>
                  <a:srgbClr val="000000"/>
                </a:solidFill>
              </a:rPr>
              <a:pPr>
                <a:defRPr/>
              </a:pPr>
              <a:t>11 January 2022</a:t>
            </a:fld>
            <a:endParaRPr lang="en-GB" dirty="0">
              <a:solidFill>
                <a:srgbClr val="000000"/>
              </a:solidFill>
            </a:endParaRPr>
          </a:p>
        </p:txBody>
      </p:sp>
      <p:sp>
        <p:nvSpPr>
          <p:cNvPr id="8" name="Footer Placeholder 7"/>
          <p:cNvSpPr>
            <a:spLocks noGrp="1"/>
          </p:cNvSpPr>
          <p:nvPr>
            <p:ph type="ftr" sz="quarter" idx="18"/>
          </p:nvPr>
        </p:nvSpPr>
        <p:spPr/>
        <p:txBody>
          <a:bodyPr/>
          <a:lstStyle>
            <a:lvl1pPr>
              <a:defRPr/>
            </a:lvl1pPr>
          </a:lstStyle>
          <a:p>
            <a:pPr>
              <a:defRPr/>
            </a:pPr>
            <a:endParaRPr lang="en-GB">
              <a:solidFill>
                <a:srgbClr val="000000"/>
              </a:solidFill>
            </a:endParaRPr>
          </a:p>
        </p:txBody>
      </p:sp>
      <p:sp>
        <p:nvSpPr>
          <p:cNvPr id="9" name="Slide Number Placeholder 8"/>
          <p:cNvSpPr>
            <a:spLocks noGrp="1"/>
          </p:cNvSpPr>
          <p:nvPr>
            <p:ph type="sldNum" sz="quarter" idx="19"/>
          </p:nvPr>
        </p:nvSpPr>
        <p:spPr/>
        <p:txBody>
          <a:bodyPr/>
          <a:lstStyle>
            <a:lvl1pPr>
              <a:defRPr/>
            </a:lvl1pPr>
          </a:lstStyle>
          <a:p>
            <a:pPr>
              <a:defRPr/>
            </a:pPr>
            <a:r>
              <a:rPr lang="en-GB">
                <a:solidFill>
                  <a:srgbClr val="000000"/>
                </a:solidFill>
              </a:rPr>
              <a:t>p. 0</a:t>
            </a:r>
            <a:fld id="{41CD3440-9EFA-4717-B158-C0FDBA7F514D}"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2493339714"/>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p:nvPr userDrawn="1"/>
        </p:nvSpPr>
        <p:spPr bwMode="auto">
          <a:xfrm>
            <a:off x="3941763" y="1843088"/>
            <a:ext cx="3384550" cy="46037"/>
          </a:xfrm>
          <a:prstGeom prst="rect">
            <a:avLst/>
          </a:prstGeom>
          <a:solidFill>
            <a:schemeClr val="tx1"/>
          </a:solidFill>
          <a:ln w="9525" cap="flat" cmpd="sng" algn="ctr">
            <a:noFill/>
            <a:prstDash val="solid"/>
            <a:miter lim="800000"/>
            <a:headEnd type="none" w="med" len="med"/>
            <a:tailEnd type="none" w="med" len="med"/>
          </a:ln>
          <a:effectLst/>
          <a:extLst/>
        </p:spPr>
        <p:txBody>
          <a:bodyPr/>
          <a:lstStyle/>
          <a:p>
            <a:pPr algn="ctr" eaLnBrk="0" hangingPunct="0">
              <a:lnSpc>
                <a:spcPct val="111000"/>
              </a:lnSpc>
              <a:defRPr/>
            </a:pPr>
            <a:endParaRPr lang="en-GB" sz="800" dirty="0" err="1">
              <a:solidFill>
                <a:srgbClr val="FFFFFF"/>
              </a:solidFill>
              <a:latin typeface="Arial"/>
              <a:ea typeface="ＭＳ Ｐゴシック" charset="0"/>
              <a:cs typeface="ＭＳ Ｐゴシック" charset="0"/>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solidFill>
                  <a:srgbClr val="000000"/>
                </a:solidFill>
              </a:rPr>
              <a:pPr>
                <a:defRPr/>
              </a:pPr>
              <a:t>11 January 2022</a:t>
            </a:fld>
            <a:endParaRPr lang="en-GB" dirty="0">
              <a:solidFill>
                <a:srgbClr val="000000"/>
              </a:solidFill>
            </a:endParaRPr>
          </a:p>
        </p:txBody>
      </p:sp>
      <p:sp>
        <p:nvSpPr>
          <p:cNvPr id="9" name="Footer Placeholder 4"/>
          <p:cNvSpPr>
            <a:spLocks noGrp="1"/>
          </p:cNvSpPr>
          <p:nvPr>
            <p:ph type="ftr" sz="quarter" idx="22"/>
          </p:nvPr>
        </p:nvSpPr>
        <p:spPr/>
        <p:txBody>
          <a:bodyPr/>
          <a:lstStyle>
            <a:lvl1pPr>
              <a:defRPr/>
            </a:lvl1pPr>
          </a:lstStyle>
          <a:p>
            <a:pPr>
              <a:defRPr/>
            </a:pPr>
            <a:endParaRPr lang="en-GB">
              <a:solidFill>
                <a:srgbClr val="000000"/>
              </a:solidFill>
            </a:endParaRPr>
          </a:p>
        </p:txBody>
      </p:sp>
      <p:sp>
        <p:nvSpPr>
          <p:cNvPr id="10" name="Slide Number Placeholder 7"/>
          <p:cNvSpPr>
            <a:spLocks noGrp="1"/>
          </p:cNvSpPr>
          <p:nvPr>
            <p:ph type="sldNum" sz="quarter" idx="23"/>
          </p:nvPr>
        </p:nvSpPr>
        <p:spPr/>
        <p:txBody>
          <a:bodyPr/>
          <a:lstStyle>
            <a:lvl1pPr>
              <a:defRPr/>
            </a:lvl1pPr>
          </a:lstStyle>
          <a:p>
            <a:pPr>
              <a:defRPr/>
            </a:pPr>
            <a:r>
              <a:rPr lang="en-GB">
                <a:solidFill>
                  <a:srgbClr val="000000"/>
                </a:solidFill>
              </a:rPr>
              <a:t>p. 0</a:t>
            </a:r>
            <a:fld id="{1369D140-73BC-440A-BA17-84C4E0838896}"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3617483982"/>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p:nvPr userDrawn="1"/>
        </p:nvSpPr>
        <p:spPr bwMode="auto">
          <a:xfrm>
            <a:off x="395288" y="1843088"/>
            <a:ext cx="3384550" cy="46037"/>
          </a:xfrm>
          <a:prstGeom prst="rect">
            <a:avLst/>
          </a:prstGeom>
          <a:solidFill>
            <a:schemeClr val="tx1"/>
          </a:solidFill>
          <a:ln w="9525" cap="flat" cmpd="sng" algn="ctr">
            <a:noFill/>
            <a:prstDash val="solid"/>
            <a:miter lim="800000"/>
            <a:headEnd type="none" w="med" len="med"/>
            <a:tailEnd type="none" w="med" len="med"/>
          </a:ln>
          <a:effectLst/>
          <a:extLst/>
        </p:spPr>
        <p:txBody>
          <a:bodyPr/>
          <a:lstStyle/>
          <a:p>
            <a:pPr algn="ctr" eaLnBrk="0" hangingPunct="0">
              <a:lnSpc>
                <a:spcPct val="111000"/>
              </a:lnSpc>
              <a:defRPr/>
            </a:pPr>
            <a:endParaRPr lang="en-GB" sz="800" dirty="0" err="1">
              <a:solidFill>
                <a:srgbClr val="FFFFFF"/>
              </a:solidFill>
              <a:latin typeface="Arial"/>
              <a:ea typeface="ＭＳ Ｐゴシック" charset="0"/>
              <a:cs typeface="ＭＳ Ｐゴシック" charset="0"/>
            </a:endParaRPr>
          </a:p>
        </p:txBody>
      </p:sp>
      <p:sp>
        <p:nvSpPr>
          <p:cNvPr id="9" name="Rectangle 21"/>
          <p:cNvSpPr/>
          <p:nvPr userDrawn="1"/>
        </p:nvSpPr>
        <p:spPr bwMode="auto">
          <a:xfrm>
            <a:off x="3941763" y="1843088"/>
            <a:ext cx="3384550" cy="46037"/>
          </a:xfrm>
          <a:prstGeom prst="rect">
            <a:avLst/>
          </a:prstGeom>
          <a:solidFill>
            <a:schemeClr val="tx1"/>
          </a:solidFill>
          <a:ln w="9525" cap="flat" cmpd="sng" algn="ctr">
            <a:noFill/>
            <a:prstDash val="solid"/>
            <a:miter lim="800000"/>
            <a:headEnd type="none" w="med" len="med"/>
            <a:tailEnd type="none" w="med" len="med"/>
          </a:ln>
          <a:effectLst/>
          <a:extLst/>
        </p:spPr>
        <p:txBody>
          <a:bodyPr/>
          <a:lstStyle/>
          <a:p>
            <a:pPr algn="ctr" eaLnBrk="0" hangingPunct="0">
              <a:lnSpc>
                <a:spcPct val="111000"/>
              </a:lnSpc>
              <a:defRPr/>
            </a:pPr>
            <a:endParaRPr lang="en-GB" sz="800" dirty="0" err="1">
              <a:solidFill>
                <a:srgbClr val="FFFFFF"/>
              </a:solidFill>
              <a:latin typeface="Arial"/>
              <a:ea typeface="ＭＳ Ｐゴシック" charset="0"/>
              <a:cs typeface="ＭＳ Ｐゴシック" charset="0"/>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solidFill>
                  <a:srgbClr val="000000"/>
                </a:solidFill>
              </a:rPr>
              <a:pPr>
                <a:defRPr/>
              </a:pPr>
              <a:t>11 January 2022</a:t>
            </a:fld>
            <a:endParaRPr lang="en-GB" dirty="0">
              <a:solidFill>
                <a:srgbClr val="000000"/>
              </a:solidFill>
            </a:endParaRPr>
          </a:p>
        </p:txBody>
      </p:sp>
      <p:sp>
        <p:nvSpPr>
          <p:cNvPr id="11" name="Footer Placeholder 7"/>
          <p:cNvSpPr>
            <a:spLocks noGrp="1"/>
          </p:cNvSpPr>
          <p:nvPr>
            <p:ph type="ftr" sz="quarter" idx="22"/>
          </p:nvPr>
        </p:nvSpPr>
        <p:spPr/>
        <p:txBody>
          <a:bodyPr/>
          <a:lstStyle>
            <a:lvl1pPr>
              <a:defRPr/>
            </a:lvl1pPr>
          </a:lstStyle>
          <a:p>
            <a:pPr>
              <a:defRPr/>
            </a:pPr>
            <a:endParaRPr lang="en-GB">
              <a:solidFill>
                <a:srgbClr val="000000"/>
              </a:solidFill>
            </a:endParaRPr>
          </a:p>
        </p:txBody>
      </p:sp>
      <p:sp>
        <p:nvSpPr>
          <p:cNvPr id="12" name="Slide Number Placeholder 8"/>
          <p:cNvSpPr>
            <a:spLocks noGrp="1"/>
          </p:cNvSpPr>
          <p:nvPr>
            <p:ph type="sldNum" sz="quarter" idx="23"/>
          </p:nvPr>
        </p:nvSpPr>
        <p:spPr/>
        <p:txBody>
          <a:bodyPr/>
          <a:lstStyle>
            <a:lvl1pPr>
              <a:defRPr/>
            </a:lvl1pPr>
          </a:lstStyle>
          <a:p>
            <a:pPr>
              <a:defRPr/>
            </a:pPr>
            <a:r>
              <a:rPr lang="en-GB">
                <a:solidFill>
                  <a:srgbClr val="000000"/>
                </a:solidFill>
              </a:rPr>
              <a:t>p. 0</a:t>
            </a:r>
            <a:fld id="{48E276F9-BDF1-4B6D-88CB-E366093C2806}"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4261800221"/>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p:nvPr userDrawn="1"/>
        </p:nvSpPr>
        <p:spPr bwMode="auto">
          <a:xfrm>
            <a:off x="1463675" y="1841500"/>
            <a:ext cx="5859463" cy="47625"/>
          </a:xfrm>
          <a:prstGeom prst="rect">
            <a:avLst/>
          </a:prstGeom>
          <a:solidFill>
            <a:schemeClr val="tx1"/>
          </a:solidFill>
          <a:ln w="9525" cap="flat" cmpd="sng" algn="ctr">
            <a:noFill/>
            <a:prstDash val="solid"/>
            <a:miter lim="800000"/>
            <a:headEnd type="none" w="med" len="med"/>
            <a:tailEnd type="none" w="med" len="med"/>
          </a:ln>
          <a:effectLst/>
          <a:extLst/>
        </p:spPr>
        <p:txBody>
          <a:bodyPr/>
          <a:lstStyle/>
          <a:p>
            <a:pPr algn="ctr" eaLnBrk="0" hangingPunct="0">
              <a:lnSpc>
                <a:spcPct val="111000"/>
              </a:lnSpc>
              <a:defRPr/>
            </a:pPr>
            <a:endParaRPr lang="en-GB" sz="800" dirty="0" err="1">
              <a:solidFill>
                <a:srgbClr val="FFFFFF"/>
              </a:solidFill>
              <a:latin typeface="Arial"/>
              <a:ea typeface="ＭＳ Ｐゴシック" charset="0"/>
              <a:cs typeface="ＭＳ Ｐゴシック" charset="0"/>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solidFill>
                  <a:srgbClr val="000000"/>
                </a:solidFill>
              </a:rPr>
              <a:pPr>
                <a:defRPr/>
              </a:pPr>
              <a:t>11 January 2022</a:t>
            </a:fld>
            <a:endParaRPr lang="en-GB" dirty="0">
              <a:solidFill>
                <a:srgbClr val="000000"/>
              </a:solidFill>
            </a:endParaRPr>
          </a:p>
        </p:txBody>
      </p:sp>
      <p:sp>
        <p:nvSpPr>
          <p:cNvPr id="11" name="Footer Placeholder 7"/>
          <p:cNvSpPr>
            <a:spLocks noGrp="1"/>
          </p:cNvSpPr>
          <p:nvPr>
            <p:ph type="ftr" sz="quarter" idx="23"/>
          </p:nvPr>
        </p:nvSpPr>
        <p:spPr/>
        <p:txBody>
          <a:bodyPr/>
          <a:lstStyle>
            <a:lvl1pPr>
              <a:defRPr/>
            </a:lvl1pPr>
          </a:lstStyle>
          <a:p>
            <a:pPr>
              <a:defRPr/>
            </a:pPr>
            <a:endParaRPr lang="en-GB">
              <a:solidFill>
                <a:srgbClr val="000000"/>
              </a:solidFill>
            </a:endParaRPr>
          </a:p>
        </p:txBody>
      </p:sp>
      <p:sp>
        <p:nvSpPr>
          <p:cNvPr id="12" name="Slide Number Placeholder 8"/>
          <p:cNvSpPr>
            <a:spLocks noGrp="1"/>
          </p:cNvSpPr>
          <p:nvPr>
            <p:ph type="sldNum" sz="quarter" idx="24"/>
          </p:nvPr>
        </p:nvSpPr>
        <p:spPr/>
        <p:txBody>
          <a:bodyPr/>
          <a:lstStyle>
            <a:lvl1pPr>
              <a:defRPr/>
            </a:lvl1pPr>
          </a:lstStyle>
          <a:p>
            <a:pPr>
              <a:defRPr/>
            </a:pPr>
            <a:r>
              <a:rPr lang="en-GB">
                <a:solidFill>
                  <a:srgbClr val="000000"/>
                </a:solidFill>
              </a:rPr>
              <a:t>p. 0</a:t>
            </a:r>
            <a:fld id="{EE51577E-2F63-47DA-8570-F53E9BAE8754}"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1182802168"/>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p:nvPr userDrawn="1"/>
        </p:nvSpPr>
        <p:spPr bwMode="auto">
          <a:xfrm>
            <a:off x="395288" y="1843088"/>
            <a:ext cx="3384550" cy="46037"/>
          </a:xfrm>
          <a:prstGeom prst="rect">
            <a:avLst/>
          </a:prstGeom>
          <a:solidFill>
            <a:schemeClr val="tx1"/>
          </a:solidFill>
          <a:ln w="9525" cap="flat" cmpd="sng" algn="ctr">
            <a:noFill/>
            <a:prstDash val="solid"/>
            <a:miter lim="800000"/>
            <a:headEnd type="none" w="med" len="med"/>
            <a:tailEnd type="none" w="med" len="med"/>
          </a:ln>
          <a:effectLst/>
          <a:extLst/>
        </p:spPr>
        <p:txBody>
          <a:bodyPr/>
          <a:lstStyle/>
          <a:p>
            <a:pPr algn="ctr" eaLnBrk="0" hangingPunct="0">
              <a:lnSpc>
                <a:spcPct val="111000"/>
              </a:lnSpc>
              <a:defRPr/>
            </a:pPr>
            <a:endParaRPr lang="en-GB" sz="800" dirty="0" err="1">
              <a:solidFill>
                <a:srgbClr val="FFFFFF"/>
              </a:solidFill>
              <a:latin typeface="Arial"/>
              <a:ea typeface="ＭＳ Ｐゴシック" charset="0"/>
              <a:cs typeface="ＭＳ Ｐゴシック" charset="0"/>
            </a:endParaRPr>
          </a:p>
        </p:txBody>
      </p:sp>
      <p:sp>
        <p:nvSpPr>
          <p:cNvPr id="21" name="Rectangle 13"/>
          <p:cNvSpPr/>
          <p:nvPr userDrawn="1"/>
        </p:nvSpPr>
        <p:spPr bwMode="auto">
          <a:xfrm>
            <a:off x="395288" y="4222750"/>
            <a:ext cx="3384550" cy="47625"/>
          </a:xfrm>
          <a:prstGeom prst="rect">
            <a:avLst/>
          </a:prstGeom>
          <a:solidFill>
            <a:schemeClr val="tx1"/>
          </a:solidFill>
          <a:ln w="9525" cap="flat" cmpd="sng" algn="ctr">
            <a:noFill/>
            <a:prstDash val="solid"/>
            <a:miter lim="800000"/>
            <a:headEnd type="none" w="med" len="med"/>
            <a:tailEnd type="none" w="med" len="med"/>
          </a:ln>
          <a:effectLst/>
          <a:extLst/>
        </p:spPr>
        <p:txBody>
          <a:bodyPr/>
          <a:lstStyle/>
          <a:p>
            <a:pPr algn="ctr" eaLnBrk="0" hangingPunct="0">
              <a:lnSpc>
                <a:spcPct val="111000"/>
              </a:lnSpc>
              <a:defRPr/>
            </a:pPr>
            <a:endParaRPr lang="en-GB" sz="800" dirty="0" err="1">
              <a:solidFill>
                <a:srgbClr val="FFFFFF"/>
              </a:solidFill>
              <a:latin typeface="Arial"/>
              <a:ea typeface="ＭＳ Ｐゴシック" charset="0"/>
              <a:cs typeface="ＭＳ Ｐゴシック" charset="0"/>
            </a:endParaRPr>
          </a:p>
        </p:txBody>
      </p:sp>
      <p:sp>
        <p:nvSpPr>
          <p:cNvPr id="22" name="Rectangle 21"/>
          <p:cNvSpPr/>
          <p:nvPr userDrawn="1"/>
        </p:nvSpPr>
        <p:spPr bwMode="auto">
          <a:xfrm>
            <a:off x="3941763" y="1843088"/>
            <a:ext cx="3384550" cy="46037"/>
          </a:xfrm>
          <a:prstGeom prst="rect">
            <a:avLst/>
          </a:prstGeom>
          <a:solidFill>
            <a:schemeClr val="tx1"/>
          </a:solidFill>
          <a:ln w="9525" cap="flat" cmpd="sng" algn="ctr">
            <a:noFill/>
            <a:prstDash val="solid"/>
            <a:miter lim="800000"/>
            <a:headEnd type="none" w="med" len="med"/>
            <a:tailEnd type="none" w="med" len="med"/>
          </a:ln>
          <a:effectLst/>
          <a:extLst/>
        </p:spPr>
        <p:txBody>
          <a:bodyPr/>
          <a:lstStyle/>
          <a:p>
            <a:pPr algn="ctr" eaLnBrk="0" hangingPunct="0">
              <a:lnSpc>
                <a:spcPct val="111000"/>
              </a:lnSpc>
              <a:defRPr/>
            </a:pPr>
            <a:endParaRPr lang="en-GB" sz="800" dirty="0" err="1">
              <a:solidFill>
                <a:srgbClr val="FFFFFF"/>
              </a:solidFill>
              <a:latin typeface="Arial"/>
              <a:ea typeface="ＭＳ Ｐゴシック" charset="0"/>
              <a:cs typeface="ＭＳ Ｐゴシック" charset="0"/>
            </a:endParaRPr>
          </a:p>
        </p:txBody>
      </p:sp>
      <p:sp>
        <p:nvSpPr>
          <p:cNvPr id="23" name="Rectangle 22"/>
          <p:cNvSpPr/>
          <p:nvPr userDrawn="1"/>
        </p:nvSpPr>
        <p:spPr bwMode="auto">
          <a:xfrm>
            <a:off x="3941763" y="4222750"/>
            <a:ext cx="3384550" cy="47625"/>
          </a:xfrm>
          <a:prstGeom prst="rect">
            <a:avLst/>
          </a:prstGeom>
          <a:solidFill>
            <a:schemeClr val="tx1"/>
          </a:solidFill>
          <a:ln w="9525" cap="flat" cmpd="sng" algn="ctr">
            <a:noFill/>
            <a:prstDash val="solid"/>
            <a:miter lim="800000"/>
            <a:headEnd type="none" w="med" len="med"/>
            <a:tailEnd type="none" w="med" len="med"/>
          </a:ln>
          <a:effectLst/>
          <a:extLst/>
        </p:spPr>
        <p:txBody>
          <a:bodyPr/>
          <a:lstStyle/>
          <a:p>
            <a:pPr algn="ctr" eaLnBrk="0" hangingPunct="0">
              <a:lnSpc>
                <a:spcPct val="111000"/>
              </a:lnSpc>
              <a:defRPr/>
            </a:pPr>
            <a:endParaRPr lang="en-GB" sz="800" dirty="0" err="1">
              <a:solidFill>
                <a:srgbClr val="FFFFFF"/>
              </a:solidFill>
              <a:latin typeface="Arial"/>
              <a:ea typeface="ＭＳ Ｐゴシック" charset="0"/>
              <a:cs typeface="ＭＳ Ｐゴシック" charset="0"/>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solidFill>
                  <a:srgbClr val="000000"/>
                </a:solidFill>
              </a:rPr>
              <a:pPr>
                <a:defRPr/>
              </a:pPr>
              <a:t>11 January 2022</a:t>
            </a:fld>
            <a:endParaRPr lang="en-GB" dirty="0">
              <a:solidFill>
                <a:srgbClr val="000000"/>
              </a:solidFill>
            </a:endParaRPr>
          </a:p>
        </p:txBody>
      </p:sp>
      <p:sp>
        <p:nvSpPr>
          <p:cNvPr id="25" name="Footer Placeholder 7"/>
          <p:cNvSpPr>
            <a:spLocks noGrp="1"/>
          </p:cNvSpPr>
          <p:nvPr>
            <p:ph type="ftr" sz="quarter" idx="24"/>
          </p:nvPr>
        </p:nvSpPr>
        <p:spPr/>
        <p:txBody>
          <a:bodyPr/>
          <a:lstStyle>
            <a:lvl1pPr>
              <a:defRPr/>
            </a:lvl1pPr>
          </a:lstStyle>
          <a:p>
            <a:pPr>
              <a:defRPr/>
            </a:pPr>
            <a:endParaRPr lang="en-GB">
              <a:solidFill>
                <a:srgbClr val="000000"/>
              </a:solidFill>
            </a:endParaRPr>
          </a:p>
        </p:txBody>
      </p:sp>
      <p:sp>
        <p:nvSpPr>
          <p:cNvPr id="26" name="Slide Number Placeholder 8"/>
          <p:cNvSpPr>
            <a:spLocks noGrp="1"/>
          </p:cNvSpPr>
          <p:nvPr>
            <p:ph type="sldNum" sz="quarter" idx="25"/>
          </p:nvPr>
        </p:nvSpPr>
        <p:spPr/>
        <p:txBody>
          <a:bodyPr/>
          <a:lstStyle>
            <a:lvl1pPr>
              <a:defRPr/>
            </a:lvl1pPr>
          </a:lstStyle>
          <a:p>
            <a:pPr>
              <a:defRPr/>
            </a:pPr>
            <a:r>
              <a:rPr lang="en-GB">
                <a:solidFill>
                  <a:srgbClr val="000000"/>
                </a:solidFill>
              </a:rPr>
              <a:t>p. 0</a:t>
            </a:r>
            <a:fld id="{8F0403D4-14D0-4D94-BE9B-6D0523578876}"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1309443913"/>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w="12700" algn="ctr">
            <a:noFill/>
            <a:miter lim="800000"/>
            <a:headEnd/>
            <a:tailEnd/>
          </a:ln>
          <a:effectLst/>
        </p:spPr>
        <p:txBody>
          <a:bodyPr lIns="0" tIns="0" rIns="0" bIns="0">
            <a:spAutoFit/>
          </a:bodyPr>
          <a:lstStyle/>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chemeClr val="tx1"/>
                </a:solidFill>
              </a:defRPr>
            </a:lvl1pPr>
          </a:lstStyle>
          <a:p>
            <a:pPr>
              <a:defRPr/>
            </a:pPr>
            <a:fld id="{2C2EE050-CC6C-4189-8664-518A648150F4}" type="datetime3">
              <a:rPr lang="en-US">
                <a:solidFill>
                  <a:srgbClr val="000000"/>
                </a:solidFill>
              </a:rPr>
              <a:pPr>
                <a:defRPr/>
              </a:pPr>
              <a:t>11 January 2022</a:t>
            </a:fld>
            <a:endParaRPr lang="en-GB" dirty="0">
              <a:solidFill>
                <a:srgbClr val="000000"/>
              </a:solidFill>
            </a:endParaRPr>
          </a:p>
        </p:txBody>
      </p:sp>
      <p:sp>
        <p:nvSpPr>
          <p:cNvPr id="12" name="Footer Placeholder 15"/>
          <p:cNvSpPr>
            <a:spLocks noGrp="1"/>
          </p:cNvSpPr>
          <p:nvPr>
            <p:ph type="ftr" sz="quarter" idx="23"/>
          </p:nvPr>
        </p:nvSpPr>
        <p:spPr/>
        <p:txBody>
          <a:bodyPr/>
          <a:lstStyle>
            <a:lvl1pPr>
              <a:defRPr>
                <a:solidFill>
                  <a:schemeClr val="tx1"/>
                </a:solidFill>
              </a:defRPr>
            </a:lvl1pPr>
          </a:lstStyle>
          <a:p>
            <a:pPr>
              <a:defRPr/>
            </a:pPr>
            <a:endParaRPr lang="en-GB">
              <a:solidFill>
                <a:srgbClr val="000000"/>
              </a:solidFill>
            </a:endParaRPr>
          </a:p>
        </p:txBody>
      </p:sp>
      <p:sp>
        <p:nvSpPr>
          <p:cNvPr id="15" name="Slide Number Placeholder 16"/>
          <p:cNvSpPr>
            <a:spLocks noGrp="1"/>
          </p:cNvSpPr>
          <p:nvPr>
            <p:ph type="sldNum" sz="quarter" idx="24"/>
          </p:nvPr>
        </p:nvSpPr>
        <p:spPr/>
        <p:txBody>
          <a:bodyPr/>
          <a:lstStyle>
            <a:lvl1pPr>
              <a:defRPr>
                <a:solidFill>
                  <a:schemeClr val="tx1"/>
                </a:solidFill>
              </a:defRPr>
            </a:lvl1pPr>
          </a:lstStyle>
          <a:p>
            <a:pPr>
              <a:defRPr/>
            </a:pPr>
            <a:r>
              <a:rPr lang="en-GB">
                <a:solidFill>
                  <a:srgbClr val="000000"/>
                </a:solidFill>
              </a:rPr>
              <a:t>p. 0</a:t>
            </a:r>
            <a:fld id="{ACCE9D09-29DE-49B8-8E5D-104DB5E93C7A}"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3802806511"/>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b="36758"/>
          <a:stretch>
            <a:fillRect/>
          </a:stretch>
        </p:blipFill>
        <p:spPr bwMode="auto">
          <a:xfrm>
            <a:off x="-1528763" y="666750"/>
            <a:ext cx="1393825" cy="1590675"/>
          </a:xfrm>
          <a:prstGeom prst="rect">
            <a:avLst/>
          </a:prstGeom>
          <a:noFill/>
          <a:ln w="9525">
            <a:noFill/>
            <a:miter lim="800000"/>
            <a:headEnd/>
            <a:tailEnd/>
          </a:ln>
        </p:spPr>
      </p:pic>
      <p:sp>
        <p:nvSpPr>
          <p:cNvPr id="5" name="AutoShape 4"/>
          <p:cNvSpPr>
            <a:spLocks/>
          </p:cNvSpPr>
          <p:nvPr userDrawn="1"/>
        </p:nvSpPr>
        <p:spPr bwMode="gray">
          <a:xfrm>
            <a:off x="-1801813" y="0"/>
            <a:ext cx="1663700" cy="554038"/>
          </a:xfrm>
          <a:prstGeom prst="rect">
            <a:avLst/>
          </a:prstGeom>
          <a:noFill/>
          <a:ln w="12700" algn="ctr">
            <a:noFill/>
            <a:miter lim="800000"/>
            <a:headEnd/>
            <a:tailEnd/>
          </a:ln>
          <a:effectLst/>
        </p:spPr>
        <p:txBody>
          <a:bodyPr lIns="0" tIns="0" rIns="0" bIns="0">
            <a:spAutoFit/>
          </a:bodyPr>
          <a:lstStyle/>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Change background color</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 Click on slide</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2. Select LEO Pharma color from ’Shape Fill’</a:t>
            </a:r>
          </a:p>
        </p:txBody>
      </p:sp>
      <p:sp>
        <p:nvSpPr>
          <p:cNvPr id="6" name="Rounded Rectangle 3"/>
          <p:cNvSpPr/>
          <p:nvPr userDrawn="1"/>
        </p:nvSpPr>
        <p:spPr bwMode="auto">
          <a:xfrm>
            <a:off x="-1552575" y="858838"/>
            <a:ext cx="1414462" cy="246062"/>
          </a:xfrm>
          <a:prstGeom prst="roundRect">
            <a:avLst/>
          </a:prstGeom>
          <a:noFill/>
          <a:ln w="9525" cap="flat" cmpd="sng" algn="ctr">
            <a:solidFill>
              <a:srgbClr val="B20056"/>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7" name="Rounded Rectangle 12"/>
          <p:cNvSpPr/>
          <p:nvPr userDrawn="1"/>
        </p:nvSpPr>
        <p:spPr bwMode="auto">
          <a:xfrm>
            <a:off x="-1552575" y="2011363"/>
            <a:ext cx="1414462" cy="246062"/>
          </a:xfrm>
          <a:prstGeom prst="roundRect">
            <a:avLst/>
          </a:prstGeom>
          <a:noFill/>
          <a:ln w="9525" cap="flat" cmpd="sng" algn="ctr">
            <a:solidFill>
              <a:srgbClr val="B20056"/>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 name="Rounded Rectangle 13"/>
          <p:cNvSpPr/>
          <p:nvPr userDrawn="1"/>
        </p:nvSpPr>
        <p:spPr bwMode="auto">
          <a:xfrm>
            <a:off x="-1552575" y="1716088"/>
            <a:ext cx="1414462" cy="247650"/>
          </a:xfrm>
          <a:prstGeom prst="roundRect">
            <a:avLst/>
          </a:prstGeom>
          <a:solidFill>
            <a:srgbClr val="FFFFFF">
              <a:alpha val="60000"/>
            </a:srgbClr>
          </a:solidFill>
          <a:ln w="9525" cap="flat" cmpd="sng" algn="ctr">
            <a:solidFill>
              <a:srgbClr val="B20056"/>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chemeClr val="tx1"/>
                </a:solidFill>
              </a:defRPr>
            </a:lvl1pPr>
          </a:lstStyle>
          <a:p>
            <a:pPr>
              <a:defRPr/>
            </a:pPr>
            <a:fld id="{5791E175-552C-445A-A4C8-383F1077890C}" type="datetime3">
              <a:rPr lang="en-US">
                <a:solidFill>
                  <a:srgbClr val="000000"/>
                </a:solidFill>
              </a:rPr>
              <a:pPr>
                <a:defRPr/>
              </a:pPr>
              <a:t>11 January 2022</a:t>
            </a:fld>
            <a:endParaRPr lang="en-GB" dirty="0">
              <a:solidFill>
                <a:srgbClr val="000000"/>
              </a:solidFill>
            </a:endParaRPr>
          </a:p>
        </p:txBody>
      </p:sp>
      <p:sp>
        <p:nvSpPr>
          <p:cNvPr id="13" name="Footer Placeholder 15"/>
          <p:cNvSpPr>
            <a:spLocks noGrp="1"/>
          </p:cNvSpPr>
          <p:nvPr>
            <p:ph type="ftr" sz="quarter" idx="20"/>
          </p:nvPr>
        </p:nvSpPr>
        <p:spPr/>
        <p:txBody>
          <a:bodyPr/>
          <a:lstStyle>
            <a:lvl1pPr>
              <a:defRPr>
                <a:solidFill>
                  <a:schemeClr val="tx1"/>
                </a:solidFill>
              </a:defRPr>
            </a:lvl1pPr>
          </a:lstStyle>
          <a:p>
            <a:pPr>
              <a:defRPr/>
            </a:pPr>
            <a:endParaRPr lang="en-GB">
              <a:solidFill>
                <a:srgbClr val="000000"/>
              </a:solidFill>
            </a:endParaRPr>
          </a:p>
        </p:txBody>
      </p:sp>
      <p:sp>
        <p:nvSpPr>
          <p:cNvPr id="14" name="Slide Number Placeholder 16"/>
          <p:cNvSpPr>
            <a:spLocks noGrp="1"/>
          </p:cNvSpPr>
          <p:nvPr>
            <p:ph type="sldNum" sz="quarter" idx="21"/>
          </p:nvPr>
        </p:nvSpPr>
        <p:spPr/>
        <p:txBody>
          <a:bodyPr/>
          <a:lstStyle>
            <a:lvl1pPr>
              <a:defRPr>
                <a:solidFill>
                  <a:schemeClr val="tx1"/>
                </a:solidFill>
              </a:defRPr>
            </a:lvl1pPr>
          </a:lstStyle>
          <a:p>
            <a:pPr>
              <a:defRPr/>
            </a:pPr>
            <a:r>
              <a:rPr lang="en-GB">
                <a:solidFill>
                  <a:srgbClr val="000000"/>
                </a:solidFill>
              </a:rPr>
              <a:t>p. 0</a:t>
            </a:r>
            <a:fld id="{8FBA2D73-E800-4E53-B632-5B6061BB199C}"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3339790629"/>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718C364-02F0-4DDA-87CD-2925D41D5207}" type="datetime3">
              <a:rPr lang="en-US">
                <a:solidFill>
                  <a:srgbClr val="000000"/>
                </a:solidFill>
              </a:rPr>
              <a:pPr>
                <a:defRPr/>
              </a:pPr>
              <a:t>11 January 2022</a:t>
            </a:fld>
            <a:endParaRPr lang="en-GB" dirty="0">
              <a:solidFill>
                <a:srgbClr val="000000"/>
              </a:solidFill>
            </a:endParaRPr>
          </a:p>
        </p:txBody>
      </p:sp>
      <p:sp>
        <p:nvSpPr>
          <p:cNvPr id="5" name="Footer Placeholder 10"/>
          <p:cNvSpPr>
            <a:spLocks noGrp="1"/>
          </p:cNvSpPr>
          <p:nvPr>
            <p:ph type="ftr" sz="quarter" idx="16"/>
          </p:nvPr>
        </p:nvSpPr>
        <p:spPr/>
        <p:txBody>
          <a:bodyPr/>
          <a:lstStyle>
            <a:lvl1pPr>
              <a:defRPr/>
            </a:lvl1pPr>
          </a:lstStyle>
          <a:p>
            <a:pPr>
              <a:defRPr/>
            </a:pPr>
            <a:endParaRPr lang="en-GB">
              <a:solidFill>
                <a:srgbClr val="000000"/>
              </a:solidFill>
            </a:endParaRPr>
          </a:p>
        </p:txBody>
      </p:sp>
      <p:sp>
        <p:nvSpPr>
          <p:cNvPr id="6" name="Slide Number Placeholder 17"/>
          <p:cNvSpPr>
            <a:spLocks noGrp="1"/>
          </p:cNvSpPr>
          <p:nvPr>
            <p:ph type="sldNum" sz="quarter" idx="17"/>
          </p:nvPr>
        </p:nvSpPr>
        <p:spPr/>
        <p:txBody>
          <a:bodyPr/>
          <a:lstStyle>
            <a:lvl1pPr>
              <a:defRPr/>
            </a:lvl1pPr>
          </a:lstStyle>
          <a:p>
            <a:pPr>
              <a:defRPr/>
            </a:pPr>
            <a:r>
              <a:rPr lang="en-GB">
                <a:solidFill>
                  <a:srgbClr val="000000"/>
                </a:solidFill>
              </a:rPr>
              <a:t>p. 0</a:t>
            </a:r>
            <a:fld id="{1B546685-467F-4C9C-BC10-3F5F793467A9}"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1316786653"/>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23B0F836-F163-411B-902F-8D727BCFCF24}" type="datetime3">
              <a:rPr lang="en-US">
                <a:solidFill>
                  <a:srgbClr val="000000"/>
                </a:solidFill>
              </a:rPr>
              <a:pPr>
                <a:defRPr/>
              </a:pPr>
              <a:t>11 January 2022</a:t>
            </a:fld>
            <a:endParaRPr lang="en-GB" dirty="0">
              <a:solidFill>
                <a:srgbClr val="000000"/>
              </a:solidFill>
            </a:endParaRPr>
          </a:p>
        </p:txBody>
      </p:sp>
      <p:sp>
        <p:nvSpPr>
          <p:cNvPr id="3" name="Footer Placeholder 10"/>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4" name="Slide Number Placeholder 17"/>
          <p:cNvSpPr>
            <a:spLocks noGrp="1"/>
          </p:cNvSpPr>
          <p:nvPr>
            <p:ph type="sldNum" sz="quarter" idx="12"/>
          </p:nvPr>
        </p:nvSpPr>
        <p:spPr/>
        <p:txBody>
          <a:bodyPr/>
          <a:lstStyle>
            <a:lvl1pPr>
              <a:defRPr/>
            </a:lvl1pPr>
          </a:lstStyle>
          <a:p>
            <a:pPr>
              <a:defRPr/>
            </a:pPr>
            <a:r>
              <a:rPr lang="en-GB">
                <a:solidFill>
                  <a:srgbClr val="000000"/>
                </a:solidFill>
              </a:rPr>
              <a:t>p. 0</a:t>
            </a:r>
            <a:fld id="{04BF5DD4-0AD1-43F7-8093-58B4F423AAF1}"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1677353314"/>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D5A2EF3-8205-4625-AE06-C3ADB837258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263712956"/>
      </p:ext>
    </p:extLst>
  </p:cSld>
  <p:clrMapOvr>
    <a:masterClrMapping/>
  </p:clrMapOvr>
  <p:transition>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22D89E06-F8CF-4079-AA5B-80C03E82C5A6}" type="slidenum">
              <a:rPr lang="en-GB"/>
              <a:pPr>
                <a:defRPr/>
              </a:pPr>
              <a:t>‹N›</a:t>
            </a:fld>
            <a:endParaRPr lang="en-GB"/>
          </a:p>
        </p:txBody>
      </p:sp>
    </p:spTree>
    <p:extLst>
      <p:ext uri="{BB962C8B-B14F-4D97-AF65-F5344CB8AC3E}">
        <p14:creationId xmlns:p14="http://schemas.microsoft.com/office/powerpoint/2010/main" xmlns="" val="3939909530"/>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1C2C026-6ACF-4A83-BFE0-E0A0E3A14C0F}"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2120724944"/>
      </p:ext>
    </p:extLst>
  </p:cSld>
  <p:clrMapOvr>
    <a:masterClrMapping/>
  </p:clrMapOvr>
  <p:transition>
    <p:zoom/>
  </p:transition>
</p:sldLayout>
</file>

<file path=ppt/slideLayouts/slideLayout112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52A0348F-B501-49C0-B4F9-DDD328F3548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3968669622"/>
      </p:ext>
    </p:extLst>
  </p:cSld>
  <p:clrMapOvr>
    <a:masterClrMapping/>
  </p:clrMapOvr>
  <p:transition>
    <p:zoom/>
  </p:transition>
</p:sldLayout>
</file>

<file path=ppt/slideLayouts/slideLayout112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2AA3434-46F1-4812-BEB9-BE6CAE3214A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2608553210"/>
      </p:ext>
    </p:extLst>
  </p:cSld>
  <p:clrMapOvr>
    <a:masterClrMapping/>
  </p:clrMapOvr>
  <p:transition>
    <p:zoom/>
  </p:transition>
</p:sldLayout>
</file>

<file path=ppt/slideLayouts/slideLayout112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D4168AF8-761B-4905-B141-12D76DE9C12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3752129745"/>
      </p:ext>
    </p:extLst>
  </p:cSld>
  <p:clrMapOvr>
    <a:masterClrMapping/>
  </p:clrMapOvr>
  <p:transition>
    <p:zoom/>
  </p:transition>
</p:sldLayout>
</file>

<file path=ppt/slideLayouts/slideLayout112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D27F8C06-535E-48B0-AA0E-AED423834AA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997555182"/>
      </p:ext>
    </p:extLst>
  </p:cSld>
  <p:clrMapOvr>
    <a:masterClrMapping/>
  </p:clrMapOvr>
  <p:transition>
    <p:zoom/>
  </p:transition>
</p:sldLayout>
</file>

<file path=ppt/slideLayouts/slideLayout112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0D5EA9DD-D98E-4C6E-8BF0-DDA82E7534A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1941196133"/>
      </p:ext>
    </p:extLst>
  </p:cSld>
  <p:clrMapOvr>
    <a:masterClrMapping/>
  </p:clrMapOvr>
  <p:transition>
    <p:zoom/>
  </p:transition>
</p:sldLayout>
</file>

<file path=ppt/slideLayouts/slideLayout112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D0B3EBF-0813-4701-AF73-7050AB6A0A3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1805546503"/>
      </p:ext>
    </p:extLst>
  </p:cSld>
  <p:clrMapOvr>
    <a:masterClrMapping/>
  </p:clrMapOvr>
  <p:transition>
    <p:zoom/>
  </p:transition>
</p:sldLayout>
</file>

<file path=ppt/slideLayouts/slideLayout112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B4D0E607-893D-4B21-8C2B-C011A4910914}"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1657747006"/>
      </p:ext>
    </p:extLst>
  </p:cSld>
  <p:clrMapOvr>
    <a:masterClrMapping/>
  </p:clrMapOvr>
  <p:transition>
    <p:zoom/>
  </p:transition>
</p:sldLayout>
</file>

<file path=ppt/slideLayouts/slideLayout112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EE833952-5B8A-4D0F-A678-C835691A0437}"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3459061271"/>
      </p:ext>
    </p:extLst>
  </p:cSld>
  <p:clrMapOvr>
    <a:masterClrMapping/>
  </p:clrMapOvr>
  <p:transition>
    <p:zoom/>
  </p:transition>
</p:sldLayout>
</file>

<file path=ppt/slideLayouts/slideLayout112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94BD0EB-83E3-48BB-BB80-4FCC784F811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678790994"/>
      </p:ext>
    </p:extLst>
  </p:cSld>
  <p:clrMapOvr>
    <a:masterClrMapping/>
  </p:clrMapOvr>
  <p:transition>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0D66ECE0-77DB-4892-91F6-96865D52E951}" type="slidenum">
              <a:rPr lang="en-GB"/>
              <a:pPr>
                <a:defRPr/>
              </a:pPr>
              <a:t>‹N›</a:t>
            </a:fld>
            <a:endParaRPr lang="en-GB"/>
          </a:p>
        </p:txBody>
      </p:sp>
    </p:spTree>
    <p:extLst>
      <p:ext uri="{BB962C8B-B14F-4D97-AF65-F5344CB8AC3E}">
        <p14:creationId xmlns:p14="http://schemas.microsoft.com/office/powerpoint/2010/main" xmlns="" val="774243947"/>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685800" y="6248400"/>
            <a:ext cx="1905000" cy="45720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3124200" y="6248400"/>
            <a:ext cx="2895600" cy="45720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6553200" y="6248400"/>
            <a:ext cx="1905000" cy="457200"/>
          </a:xfrm>
        </p:spPr>
        <p:txBody>
          <a:bodyPr/>
          <a:lstStyle>
            <a:lvl1pPr>
              <a:defRPr/>
            </a:lvl1pPr>
          </a:lstStyle>
          <a:p>
            <a:fld id="{02B075E8-9F54-4C14-BB18-CC740B3897B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993616954"/>
      </p:ext>
    </p:extLst>
  </p:cSld>
  <p:clrMapOvr>
    <a:masterClrMapping/>
  </p:clrMapOvr>
  <p:transition>
    <p:zoom/>
  </p:transition>
</p:sldLayout>
</file>

<file path=ppt/slideLayouts/slideLayout1131.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data 2"/>
          <p:cNvSpPr>
            <a:spLocks noGrp="1"/>
          </p:cNvSpPr>
          <p:nvPr>
            <p:ph type="dt" sz="half" idx="10"/>
          </p:nvPr>
        </p:nvSpPr>
        <p:spPr>
          <a:xfrm>
            <a:off x="685800" y="6248400"/>
            <a:ext cx="1905000" cy="457200"/>
          </a:xfrm>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a:xfrm>
            <a:off x="3124200" y="6248400"/>
            <a:ext cx="2895600" cy="457200"/>
          </a:xfrm>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a:xfrm>
            <a:off x="6553200" y="6248400"/>
            <a:ext cx="1905000" cy="457200"/>
          </a:xfrm>
        </p:spPr>
        <p:txBody>
          <a:bodyPr/>
          <a:lstStyle>
            <a:lvl1pPr>
              <a:defRPr/>
            </a:lvl1pPr>
          </a:lstStyle>
          <a:p>
            <a:fld id="{F20654BB-6170-406A-89A1-C8205C17680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xmlns="" val="1659344908"/>
      </p:ext>
    </p:extLst>
  </p:cSld>
  <p:clrMapOvr>
    <a:masterClrMapping/>
  </p:clrMapOvr>
  <p:transition>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76634068-8F32-4426-B833-CDA5D31A81E6}" type="slidenum">
              <a:rPr lang="en-GB"/>
              <a:pPr>
                <a:defRPr/>
              </a:pPr>
              <a:t>‹N›</a:t>
            </a:fld>
            <a:endParaRPr lang="en-GB"/>
          </a:p>
        </p:txBody>
      </p:sp>
    </p:spTree>
    <p:extLst>
      <p:ext uri="{BB962C8B-B14F-4D97-AF65-F5344CB8AC3E}">
        <p14:creationId xmlns:p14="http://schemas.microsoft.com/office/powerpoint/2010/main" xmlns="" val="14892120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CBD8A6E0-7452-4F3E-8504-591830D535AC}" type="slidenum">
              <a:rPr lang="en-GB"/>
              <a:pPr>
                <a:defRPr/>
              </a:pPr>
              <a:t>‹N›</a:t>
            </a:fld>
            <a:endParaRPr lang="en-GB"/>
          </a:p>
        </p:txBody>
      </p:sp>
    </p:spTree>
    <p:extLst>
      <p:ext uri="{BB962C8B-B14F-4D97-AF65-F5344CB8AC3E}">
        <p14:creationId xmlns:p14="http://schemas.microsoft.com/office/powerpoint/2010/main" xmlns="" val="19333816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21EFE8D1-2E2A-4048-8203-441D6CD941EB}" type="slidenum">
              <a:rPr lang="en-GB"/>
              <a:pPr>
                <a:defRPr/>
              </a:pPr>
              <a:t>‹N›</a:t>
            </a:fld>
            <a:endParaRPr lang="en-GB"/>
          </a:p>
        </p:txBody>
      </p:sp>
    </p:spTree>
    <p:extLst>
      <p:ext uri="{BB962C8B-B14F-4D97-AF65-F5344CB8AC3E}">
        <p14:creationId xmlns:p14="http://schemas.microsoft.com/office/powerpoint/2010/main" xmlns="" val="5343397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5467D45E-7FE8-44DA-950F-49DAB31C6572}" type="slidenum">
              <a:rPr lang="en-GB"/>
              <a:pPr>
                <a:defRPr/>
              </a:pPr>
              <a:t>‹N›</a:t>
            </a:fld>
            <a:endParaRPr lang="en-GB" dirty="0"/>
          </a:p>
        </p:txBody>
      </p:sp>
    </p:spTree>
    <p:extLst>
      <p:ext uri="{BB962C8B-B14F-4D97-AF65-F5344CB8AC3E}">
        <p14:creationId xmlns:p14="http://schemas.microsoft.com/office/powerpoint/2010/main" xmlns="" val="38558774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453D9884-334F-461D-AB9F-0BFED5504FD4}" type="slidenum">
              <a:rPr lang="en-GB"/>
              <a:pPr>
                <a:defRPr/>
              </a:pPr>
              <a:t>‹N›</a:t>
            </a:fld>
            <a:endParaRPr lang="en-GB"/>
          </a:p>
        </p:txBody>
      </p:sp>
    </p:spTree>
    <p:extLst>
      <p:ext uri="{BB962C8B-B14F-4D97-AF65-F5344CB8AC3E}">
        <p14:creationId xmlns:p14="http://schemas.microsoft.com/office/powerpoint/2010/main" xmlns="" val="36276166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67168326-9190-49CF-93F9-714049507323}" type="slidenum">
              <a:rPr lang="en-GB"/>
              <a:pPr>
                <a:defRPr/>
              </a:pPr>
              <a:t>‹N›</a:t>
            </a:fld>
            <a:endParaRPr lang="en-GB"/>
          </a:p>
        </p:txBody>
      </p:sp>
    </p:spTree>
    <p:extLst>
      <p:ext uri="{BB962C8B-B14F-4D97-AF65-F5344CB8AC3E}">
        <p14:creationId xmlns:p14="http://schemas.microsoft.com/office/powerpoint/2010/main" xmlns="" val="2080766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23B0F836-F163-411B-902F-8D727BCFCF24}" type="datetime3">
              <a:rPr lang="en-US">
                <a:solidFill>
                  <a:srgbClr val="000000"/>
                </a:solidFill>
              </a:rPr>
              <a:pPr>
                <a:defRPr/>
              </a:pPr>
              <a:t>11 January 2022</a:t>
            </a:fld>
            <a:endParaRPr lang="en-GB" dirty="0">
              <a:solidFill>
                <a:srgbClr val="000000"/>
              </a:solidFill>
            </a:endParaRPr>
          </a:p>
        </p:txBody>
      </p:sp>
      <p:sp>
        <p:nvSpPr>
          <p:cNvPr id="3" name="Footer Placeholder 10"/>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4" name="Slide Number Placeholder 17"/>
          <p:cNvSpPr>
            <a:spLocks noGrp="1"/>
          </p:cNvSpPr>
          <p:nvPr>
            <p:ph type="sldNum" sz="quarter" idx="12"/>
          </p:nvPr>
        </p:nvSpPr>
        <p:spPr/>
        <p:txBody>
          <a:bodyPr/>
          <a:lstStyle>
            <a:lvl1pPr>
              <a:defRPr/>
            </a:lvl1pPr>
          </a:lstStyle>
          <a:p>
            <a:pPr>
              <a:defRPr/>
            </a:pPr>
            <a:r>
              <a:rPr lang="en-GB">
                <a:solidFill>
                  <a:srgbClr val="000000"/>
                </a:solidFill>
              </a:rPr>
              <a:t>p. 0</a:t>
            </a:r>
            <a:fld id="{04BF5DD4-0AD1-43F7-8093-58B4F423AAF1}"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33463925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A4F439D1-BB08-4A3A-A95D-893C8494FA13}" type="slidenum">
              <a:rPr lang="en-GB"/>
              <a:pPr>
                <a:defRPr/>
              </a:pPr>
              <a:t>‹N›</a:t>
            </a:fld>
            <a:endParaRPr lang="en-GB"/>
          </a:p>
        </p:txBody>
      </p:sp>
    </p:spTree>
    <p:extLst>
      <p:ext uri="{BB962C8B-B14F-4D97-AF65-F5344CB8AC3E}">
        <p14:creationId xmlns:p14="http://schemas.microsoft.com/office/powerpoint/2010/main" xmlns="" val="38766308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6C82BB11-8DBC-49D9-8304-DFE851A1106B}" type="slidenum">
              <a:rPr lang="en-GB"/>
              <a:pPr>
                <a:defRPr/>
              </a:pPr>
              <a:t>‹N›</a:t>
            </a:fld>
            <a:endParaRPr lang="en-GB"/>
          </a:p>
        </p:txBody>
      </p:sp>
    </p:spTree>
    <p:extLst>
      <p:ext uri="{BB962C8B-B14F-4D97-AF65-F5344CB8AC3E}">
        <p14:creationId xmlns:p14="http://schemas.microsoft.com/office/powerpoint/2010/main" xmlns="" val="932325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9D6CE870-C769-4C78-A634-EEEE5DE3AB07}" type="slidenum">
              <a:rPr lang="en-GB"/>
              <a:pPr>
                <a:defRPr/>
              </a:pPr>
              <a:t>‹N›</a:t>
            </a:fld>
            <a:endParaRPr lang="en-GB"/>
          </a:p>
        </p:txBody>
      </p:sp>
    </p:spTree>
    <p:extLst>
      <p:ext uri="{BB962C8B-B14F-4D97-AF65-F5344CB8AC3E}">
        <p14:creationId xmlns:p14="http://schemas.microsoft.com/office/powerpoint/2010/main" xmlns="" val="34278605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0E4C1CA1-544C-4582-9F82-2CC9A51BE9BE}" type="slidenum">
              <a:rPr lang="en-GB"/>
              <a:pPr>
                <a:defRPr/>
              </a:pPr>
              <a:t>‹N›</a:t>
            </a:fld>
            <a:endParaRPr lang="en-GB"/>
          </a:p>
        </p:txBody>
      </p:sp>
    </p:spTree>
    <p:extLst>
      <p:ext uri="{BB962C8B-B14F-4D97-AF65-F5344CB8AC3E}">
        <p14:creationId xmlns:p14="http://schemas.microsoft.com/office/powerpoint/2010/main" xmlns="" val="16971300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B3135812-4493-4561-A6DB-62F6C71AC02C}" type="slidenum">
              <a:rPr lang="en-GB"/>
              <a:pPr>
                <a:defRPr/>
              </a:pPr>
              <a:t>‹N›</a:t>
            </a:fld>
            <a:endParaRPr lang="en-GB"/>
          </a:p>
        </p:txBody>
      </p:sp>
    </p:spTree>
    <p:extLst>
      <p:ext uri="{BB962C8B-B14F-4D97-AF65-F5344CB8AC3E}">
        <p14:creationId xmlns:p14="http://schemas.microsoft.com/office/powerpoint/2010/main" xmlns="" val="14774526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6B1E26A0-E1BA-4394-BEFB-E8647CB4971F}" type="slidenum">
              <a:rPr lang="en-GB"/>
              <a:pPr>
                <a:defRPr/>
              </a:pPr>
              <a:t>‹N›</a:t>
            </a:fld>
            <a:endParaRPr lang="en-GB"/>
          </a:p>
        </p:txBody>
      </p:sp>
    </p:spTree>
    <p:extLst>
      <p:ext uri="{BB962C8B-B14F-4D97-AF65-F5344CB8AC3E}">
        <p14:creationId xmlns:p14="http://schemas.microsoft.com/office/powerpoint/2010/main" xmlns="" val="539002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7A59F30C-BF2A-4393-A0B3-E9367154EC8D}" type="slidenum">
              <a:rPr lang="en-GB"/>
              <a:pPr>
                <a:defRPr/>
              </a:pPr>
              <a:t>‹N›</a:t>
            </a:fld>
            <a:endParaRPr lang="en-GB"/>
          </a:p>
        </p:txBody>
      </p:sp>
    </p:spTree>
    <p:extLst>
      <p:ext uri="{BB962C8B-B14F-4D97-AF65-F5344CB8AC3E}">
        <p14:creationId xmlns:p14="http://schemas.microsoft.com/office/powerpoint/2010/main" xmlns="" val="29131437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4B03856D-5555-4CC9-96CB-1201C13BE966}" type="slidenum">
              <a:rPr lang="en-GB"/>
              <a:pPr>
                <a:defRPr/>
              </a:pPr>
              <a:t>‹N›</a:t>
            </a:fld>
            <a:endParaRPr lang="en-GB"/>
          </a:p>
        </p:txBody>
      </p:sp>
    </p:spTree>
    <p:extLst>
      <p:ext uri="{BB962C8B-B14F-4D97-AF65-F5344CB8AC3E}">
        <p14:creationId xmlns:p14="http://schemas.microsoft.com/office/powerpoint/2010/main" xmlns="" val="37648401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86E4B695-1F8A-4A64-8A54-6A99F0A94332}" type="slidenum">
              <a:rPr lang="en-GB"/>
              <a:pPr>
                <a:defRPr/>
              </a:pPr>
              <a:t>‹N›</a:t>
            </a:fld>
            <a:endParaRPr lang="en-GB"/>
          </a:p>
        </p:txBody>
      </p:sp>
    </p:spTree>
    <p:extLst>
      <p:ext uri="{BB962C8B-B14F-4D97-AF65-F5344CB8AC3E}">
        <p14:creationId xmlns:p14="http://schemas.microsoft.com/office/powerpoint/2010/main" xmlns="" val="15531142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8E1873D4-11AC-4F62-BA8F-E6C127FA8C6E}" type="slidenum">
              <a:rPr lang="en-GB"/>
              <a:pPr>
                <a:defRPr/>
              </a:pPr>
              <a:t>‹N›</a:t>
            </a:fld>
            <a:endParaRPr lang="en-GB" dirty="0"/>
          </a:p>
        </p:txBody>
      </p:sp>
    </p:spTree>
    <p:extLst>
      <p:ext uri="{BB962C8B-B14F-4D97-AF65-F5344CB8AC3E}">
        <p14:creationId xmlns:p14="http://schemas.microsoft.com/office/powerpoint/2010/main" xmlns="" val="2581373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4A6E838-0F0B-46CF-83B1-9006AC5E67D0}"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1A6EA8D-616B-4FCC-8858-CAE724A9BBD9}" type="slidenum">
              <a:rPr lang="en-US"/>
              <a:pPr>
                <a:defRPr/>
              </a:pPr>
              <a:t>‹N›</a:t>
            </a:fld>
            <a:endParaRPr lang="en-US"/>
          </a:p>
        </p:txBody>
      </p:sp>
    </p:spTree>
    <p:extLst>
      <p:ext uri="{BB962C8B-B14F-4D97-AF65-F5344CB8AC3E}">
        <p14:creationId xmlns:p14="http://schemas.microsoft.com/office/powerpoint/2010/main" xmlns="" val="7988645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02D2B52D-BE21-4ECB-89CB-BE6728959A41}" type="slidenum">
              <a:rPr lang="en-GB"/>
              <a:pPr>
                <a:defRPr/>
              </a:pPr>
              <a:t>‹N›</a:t>
            </a:fld>
            <a:endParaRPr lang="en-GB" dirty="0"/>
          </a:p>
        </p:txBody>
      </p:sp>
    </p:spTree>
    <p:extLst>
      <p:ext uri="{BB962C8B-B14F-4D97-AF65-F5344CB8AC3E}">
        <p14:creationId xmlns:p14="http://schemas.microsoft.com/office/powerpoint/2010/main" xmlns="" val="32586514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A0421D36-739C-4539-B199-781EBA48C5EC}" type="slidenum">
              <a:rPr lang="en-GB"/>
              <a:pPr>
                <a:defRPr/>
              </a:pPr>
              <a:t>‹N›</a:t>
            </a:fld>
            <a:endParaRPr lang="en-GB"/>
          </a:p>
        </p:txBody>
      </p:sp>
    </p:spTree>
    <p:extLst>
      <p:ext uri="{BB962C8B-B14F-4D97-AF65-F5344CB8AC3E}">
        <p14:creationId xmlns:p14="http://schemas.microsoft.com/office/powerpoint/2010/main" xmlns="" val="17870935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9A027E0E-16EA-43E4-AEAE-C4531ECAEEA4}" type="slidenum">
              <a:rPr lang="en-GB"/>
              <a:pPr>
                <a:defRPr/>
              </a:pPr>
              <a:t>‹N›</a:t>
            </a:fld>
            <a:endParaRPr lang="en-GB"/>
          </a:p>
        </p:txBody>
      </p:sp>
    </p:spTree>
    <p:extLst>
      <p:ext uri="{BB962C8B-B14F-4D97-AF65-F5344CB8AC3E}">
        <p14:creationId xmlns:p14="http://schemas.microsoft.com/office/powerpoint/2010/main" xmlns="" val="17211540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004FA024-637D-47B9-98FF-29002946B0C3}" type="slidenum">
              <a:rPr lang="en-GB"/>
              <a:pPr>
                <a:defRPr/>
              </a:pPr>
              <a:t>‹N›</a:t>
            </a:fld>
            <a:endParaRPr lang="en-GB"/>
          </a:p>
        </p:txBody>
      </p:sp>
    </p:spTree>
    <p:extLst>
      <p:ext uri="{BB962C8B-B14F-4D97-AF65-F5344CB8AC3E}">
        <p14:creationId xmlns:p14="http://schemas.microsoft.com/office/powerpoint/2010/main" xmlns="" val="18781741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78D2AF22-CEFF-4BA4-9DE9-AB64909867CD}" type="slidenum">
              <a:rPr lang="en-GB"/>
              <a:pPr>
                <a:defRPr/>
              </a:pPr>
              <a:t>‹N›</a:t>
            </a:fld>
            <a:endParaRPr lang="en-GB"/>
          </a:p>
        </p:txBody>
      </p:sp>
    </p:spTree>
    <p:extLst>
      <p:ext uri="{BB962C8B-B14F-4D97-AF65-F5344CB8AC3E}">
        <p14:creationId xmlns:p14="http://schemas.microsoft.com/office/powerpoint/2010/main" xmlns="" val="21875752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6A5E32BC-559C-47FD-ACCA-3DEA5C6D5075}" type="slidenum">
              <a:rPr lang="en-GB"/>
              <a:pPr>
                <a:defRPr/>
              </a:pPr>
              <a:t>‹N›</a:t>
            </a:fld>
            <a:endParaRPr lang="en-GB"/>
          </a:p>
        </p:txBody>
      </p:sp>
    </p:spTree>
    <p:extLst>
      <p:ext uri="{BB962C8B-B14F-4D97-AF65-F5344CB8AC3E}">
        <p14:creationId xmlns:p14="http://schemas.microsoft.com/office/powerpoint/2010/main" xmlns="" val="17407768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5CE36BE2-01D7-4C2E-9DD4-E6ADA520BBE2}" type="slidenum">
              <a:rPr lang="en-GB"/>
              <a:pPr>
                <a:defRPr/>
              </a:pPr>
              <a:t>‹N›</a:t>
            </a:fld>
            <a:endParaRPr lang="en-GB" dirty="0"/>
          </a:p>
        </p:txBody>
      </p:sp>
    </p:spTree>
    <p:extLst>
      <p:ext uri="{BB962C8B-B14F-4D97-AF65-F5344CB8AC3E}">
        <p14:creationId xmlns:p14="http://schemas.microsoft.com/office/powerpoint/2010/main" xmlns="" val="32639808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5FF0C61F-F8BC-42E3-ACF1-B7C3609E439D}" type="slidenum">
              <a:rPr lang="en-GB"/>
              <a:pPr>
                <a:defRPr/>
              </a:pPr>
              <a:t>‹N›</a:t>
            </a:fld>
            <a:endParaRPr lang="en-GB" dirty="0"/>
          </a:p>
        </p:txBody>
      </p:sp>
    </p:spTree>
    <p:extLst>
      <p:ext uri="{BB962C8B-B14F-4D97-AF65-F5344CB8AC3E}">
        <p14:creationId xmlns:p14="http://schemas.microsoft.com/office/powerpoint/2010/main" xmlns="" val="29818749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BC3FE09-5001-468F-B06A-540FAA5A4B6F}" type="slidenum">
              <a:rPr lang="en-GB"/>
              <a:pPr>
                <a:defRPr/>
              </a:pPr>
              <a:t>‹N›</a:t>
            </a:fld>
            <a:endParaRPr lang="en-GB" dirty="0"/>
          </a:p>
        </p:txBody>
      </p:sp>
    </p:spTree>
    <p:extLst>
      <p:ext uri="{BB962C8B-B14F-4D97-AF65-F5344CB8AC3E}">
        <p14:creationId xmlns:p14="http://schemas.microsoft.com/office/powerpoint/2010/main" xmlns="" val="995951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987FBEF3-B4EF-4140-92DF-5945FA529B76}" type="slidenum">
              <a:rPr lang="en-GB"/>
              <a:pPr>
                <a:defRPr/>
              </a:pPr>
              <a:t>‹N›</a:t>
            </a:fld>
            <a:endParaRPr lang="en-GB" dirty="0"/>
          </a:p>
        </p:txBody>
      </p:sp>
    </p:spTree>
    <p:extLst>
      <p:ext uri="{BB962C8B-B14F-4D97-AF65-F5344CB8AC3E}">
        <p14:creationId xmlns:p14="http://schemas.microsoft.com/office/powerpoint/2010/main" xmlns="" val="120341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04872B8-9371-4FDA-ACC8-F6026FC4AD2B}"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4C637E1-1F16-43F8-A315-5C06C9363D37}" type="slidenum">
              <a:rPr lang="en-US"/>
              <a:pPr>
                <a:defRPr/>
              </a:pPr>
              <a:t>‹N›</a:t>
            </a:fld>
            <a:endParaRPr lang="en-US"/>
          </a:p>
        </p:txBody>
      </p:sp>
    </p:spTree>
    <p:extLst>
      <p:ext uri="{BB962C8B-B14F-4D97-AF65-F5344CB8AC3E}">
        <p14:creationId xmlns:p14="http://schemas.microsoft.com/office/powerpoint/2010/main" xmlns="" val="25313469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944E503D-35CD-433E-8CD4-25A600CF567C}" type="slidenum">
              <a:rPr lang="en-GB"/>
              <a:pPr>
                <a:defRPr/>
              </a:pPr>
              <a:t>‹N›</a:t>
            </a:fld>
            <a:endParaRPr lang="en-GB"/>
          </a:p>
        </p:txBody>
      </p:sp>
    </p:spTree>
    <p:extLst>
      <p:ext uri="{BB962C8B-B14F-4D97-AF65-F5344CB8AC3E}">
        <p14:creationId xmlns:p14="http://schemas.microsoft.com/office/powerpoint/2010/main" xmlns="" val="38309227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36DAA0DB-2813-4518-A8F8-97021CEB350A}" type="slidenum">
              <a:rPr lang="en-GB"/>
              <a:pPr>
                <a:defRPr/>
              </a:pPr>
              <a:t>‹N›</a:t>
            </a:fld>
            <a:endParaRPr lang="en-GB"/>
          </a:p>
        </p:txBody>
      </p:sp>
    </p:spTree>
    <p:extLst>
      <p:ext uri="{BB962C8B-B14F-4D97-AF65-F5344CB8AC3E}">
        <p14:creationId xmlns:p14="http://schemas.microsoft.com/office/powerpoint/2010/main" xmlns="" val="17735778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3215F21C-1655-4651-A994-021B600298A6}" type="slidenum">
              <a:rPr lang="en-GB"/>
              <a:pPr>
                <a:defRPr/>
              </a:pPr>
              <a:t>‹N›</a:t>
            </a:fld>
            <a:endParaRPr lang="en-GB"/>
          </a:p>
        </p:txBody>
      </p:sp>
    </p:spTree>
    <p:extLst>
      <p:ext uri="{BB962C8B-B14F-4D97-AF65-F5344CB8AC3E}">
        <p14:creationId xmlns:p14="http://schemas.microsoft.com/office/powerpoint/2010/main" xmlns="" val="3611638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FE269AF4-5B32-432C-B64D-59B4343CFA2B}" type="slidenum">
              <a:rPr lang="en-GB"/>
              <a:pPr>
                <a:defRPr/>
              </a:pPr>
              <a:t>‹N›</a:t>
            </a:fld>
            <a:endParaRPr lang="en-GB"/>
          </a:p>
        </p:txBody>
      </p:sp>
    </p:spTree>
    <p:extLst>
      <p:ext uri="{BB962C8B-B14F-4D97-AF65-F5344CB8AC3E}">
        <p14:creationId xmlns:p14="http://schemas.microsoft.com/office/powerpoint/2010/main" xmlns="" val="40612103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70356D2C-344D-485C-B732-D90B2173D25E}" type="slidenum">
              <a:rPr lang="en-GB"/>
              <a:pPr>
                <a:defRPr/>
              </a:pPr>
              <a:t>‹N›</a:t>
            </a:fld>
            <a:endParaRPr lang="en-GB"/>
          </a:p>
        </p:txBody>
      </p:sp>
    </p:spTree>
    <p:extLst>
      <p:ext uri="{BB962C8B-B14F-4D97-AF65-F5344CB8AC3E}">
        <p14:creationId xmlns:p14="http://schemas.microsoft.com/office/powerpoint/2010/main" xmlns="" val="8404576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BF27A0C2-0110-4160-8E02-72E8158A1BD1}" type="slidenum">
              <a:rPr lang="en-GB"/>
              <a:pPr>
                <a:defRPr/>
              </a:pPr>
              <a:t>‹N›</a:t>
            </a:fld>
            <a:endParaRPr lang="en-GB"/>
          </a:p>
        </p:txBody>
      </p:sp>
    </p:spTree>
    <p:extLst>
      <p:ext uri="{BB962C8B-B14F-4D97-AF65-F5344CB8AC3E}">
        <p14:creationId xmlns:p14="http://schemas.microsoft.com/office/powerpoint/2010/main" xmlns="" val="16958363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0FA1262C-7632-4CC9-B771-785B58DA3F46}" type="slidenum">
              <a:rPr lang="en-GB"/>
              <a:pPr>
                <a:defRPr/>
              </a:pPr>
              <a:t>‹N›</a:t>
            </a:fld>
            <a:endParaRPr lang="en-GB" dirty="0"/>
          </a:p>
        </p:txBody>
      </p:sp>
    </p:spTree>
    <p:extLst>
      <p:ext uri="{BB962C8B-B14F-4D97-AF65-F5344CB8AC3E}">
        <p14:creationId xmlns:p14="http://schemas.microsoft.com/office/powerpoint/2010/main" xmlns="" val="15592189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DC6EA417-1EF0-4EFC-8921-84228B37BEA0}" type="slidenum">
              <a:rPr lang="en-GB"/>
              <a:pPr>
                <a:defRPr/>
              </a:pPr>
              <a:t>‹N›</a:t>
            </a:fld>
            <a:endParaRPr lang="en-GB"/>
          </a:p>
        </p:txBody>
      </p:sp>
    </p:spTree>
    <p:extLst>
      <p:ext uri="{BB962C8B-B14F-4D97-AF65-F5344CB8AC3E}">
        <p14:creationId xmlns:p14="http://schemas.microsoft.com/office/powerpoint/2010/main" xmlns="" val="21005098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292AB901-1C28-4813-B288-0FA981F074C3}" type="slidenum">
              <a:rPr lang="en-GB"/>
              <a:pPr>
                <a:defRPr/>
              </a:pPr>
              <a:t>‹N›</a:t>
            </a:fld>
            <a:endParaRPr lang="en-GB"/>
          </a:p>
        </p:txBody>
      </p:sp>
    </p:spTree>
    <p:extLst>
      <p:ext uri="{BB962C8B-B14F-4D97-AF65-F5344CB8AC3E}">
        <p14:creationId xmlns:p14="http://schemas.microsoft.com/office/powerpoint/2010/main" xmlns="" val="42145926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C405865C-8BA5-4A81-BED0-F2A2647C76D2}" type="slidenum">
              <a:rPr lang="en-GB"/>
              <a:pPr>
                <a:defRPr/>
              </a:pPr>
              <a:t>‹N›</a:t>
            </a:fld>
            <a:endParaRPr lang="en-GB"/>
          </a:p>
        </p:txBody>
      </p:sp>
    </p:spTree>
    <p:extLst>
      <p:ext uri="{BB962C8B-B14F-4D97-AF65-F5344CB8AC3E}">
        <p14:creationId xmlns:p14="http://schemas.microsoft.com/office/powerpoint/2010/main" xmlns="" val="4200686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F6536B9-63A3-439E-A5CC-022E6DD0DFAF}"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AEEA76A-C0C2-47EA-B9BD-874E3BF978DF}" type="slidenum">
              <a:rPr lang="en-US"/>
              <a:pPr>
                <a:defRPr/>
              </a:pPr>
              <a:t>‹N›</a:t>
            </a:fld>
            <a:endParaRPr lang="en-US"/>
          </a:p>
        </p:txBody>
      </p:sp>
    </p:spTree>
    <p:extLst>
      <p:ext uri="{BB962C8B-B14F-4D97-AF65-F5344CB8AC3E}">
        <p14:creationId xmlns:p14="http://schemas.microsoft.com/office/powerpoint/2010/main" xmlns="" val="30544980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F81434B7-629B-471E-8426-3F5A090EB77E}" type="slidenum">
              <a:rPr lang="en-GB"/>
              <a:pPr>
                <a:defRPr/>
              </a:pPr>
              <a:t>‹N›</a:t>
            </a:fld>
            <a:endParaRPr lang="en-GB"/>
          </a:p>
        </p:txBody>
      </p:sp>
    </p:spTree>
    <p:extLst>
      <p:ext uri="{BB962C8B-B14F-4D97-AF65-F5344CB8AC3E}">
        <p14:creationId xmlns:p14="http://schemas.microsoft.com/office/powerpoint/2010/main" xmlns="" val="34681643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4F4DC1DE-A716-4AAD-AAF8-6CF68F15CFCF}" type="slidenum">
              <a:rPr lang="en-GB"/>
              <a:pPr>
                <a:defRPr/>
              </a:pPr>
              <a:t>‹N›</a:t>
            </a:fld>
            <a:endParaRPr lang="en-GB"/>
          </a:p>
        </p:txBody>
      </p:sp>
    </p:spTree>
    <p:extLst>
      <p:ext uri="{BB962C8B-B14F-4D97-AF65-F5344CB8AC3E}">
        <p14:creationId xmlns:p14="http://schemas.microsoft.com/office/powerpoint/2010/main" xmlns="" val="12974038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552CDBE8-8EFA-449F-9609-DB09437B61A6}" type="slidenum">
              <a:rPr lang="en-GB"/>
              <a:pPr>
                <a:defRPr/>
              </a:pPr>
              <a:t>‹N›</a:t>
            </a:fld>
            <a:endParaRPr lang="en-GB"/>
          </a:p>
        </p:txBody>
      </p:sp>
    </p:spTree>
    <p:extLst>
      <p:ext uri="{BB962C8B-B14F-4D97-AF65-F5344CB8AC3E}">
        <p14:creationId xmlns:p14="http://schemas.microsoft.com/office/powerpoint/2010/main" xmlns="" val="34511132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49819D5B-6B16-4071-8344-5D28196C9975}" type="slidenum">
              <a:rPr lang="en-GB"/>
              <a:pPr>
                <a:defRPr/>
              </a:pPr>
              <a:t>‹N›</a:t>
            </a:fld>
            <a:endParaRPr lang="en-GB"/>
          </a:p>
        </p:txBody>
      </p:sp>
    </p:spTree>
    <p:extLst>
      <p:ext uri="{BB962C8B-B14F-4D97-AF65-F5344CB8AC3E}">
        <p14:creationId xmlns:p14="http://schemas.microsoft.com/office/powerpoint/2010/main" xmlns="" val="1577801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0F1DBA40-E2B4-4951-BC71-A4555F8AC1E2}" type="slidenum">
              <a:rPr lang="en-GB"/>
              <a:pPr>
                <a:defRPr/>
              </a:pPr>
              <a:t>‹N›</a:t>
            </a:fld>
            <a:endParaRPr lang="en-GB"/>
          </a:p>
        </p:txBody>
      </p:sp>
    </p:spTree>
    <p:extLst>
      <p:ext uri="{BB962C8B-B14F-4D97-AF65-F5344CB8AC3E}">
        <p14:creationId xmlns:p14="http://schemas.microsoft.com/office/powerpoint/2010/main" xmlns="" val="23533594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149D23CC-E5F1-4C63-8F3B-23CEFF62390A}" type="slidenum">
              <a:rPr lang="en-GB"/>
              <a:pPr>
                <a:defRPr/>
              </a:pPr>
              <a:t>‹N›</a:t>
            </a:fld>
            <a:endParaRPr lang="en-GB"/>
          </a:p>
        </p:txBody>
      </p:sp>
    </p:spTree>
    <p:extLst>
      <p:ext uri="{BB962C8B-B14F-4D97-AF65-F5344CB8AC3E}">
        <p14:creationId xmlns:p14="http://schemas.microsoft.com/office/powerpoint/2010/main" xmlns="" val="38548548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9051B31F-ECC6-4753-A0D1-E00BE85CE1F1}" type="slidenum">
              <a:rPr lang="en-GB"/>
              <a:pPr>
                <a:defRPr/>
              </a:pPr>
              <a:t>‹N›</a:t>
            </a:fld>
            <a:endParaRPr lang="en-GB"/>
          </a:p>
        </p:txBody>
      </p:sp>
    </p:spTree>
    <p:extLst>
      <p:ext uri="{BB962C8B-B14F-4D97-AF65-F5344CB8AC3E}">
        <p14:creationId xmlns:p14="http://schemas.microsoft.com/office/powerpoint/2010/main" xmlns="" val="12778842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133EAF17-8045-4BED-ABCE-9D52A9FBA6B7}" type="slidenum">
              <a:rPr lang="en-GB"/>
              <a:pPr>
                <a:defRPr/>
              </a:pPr>
              <a:t>‹N›</a:t>
            </a:fld>
            <a:endParaRPr lang="en-GB"/>
          </a:p>
        </p:txBody>
      </p:sp>
    </p:spTree>
    <p:extLst>
      <p:ext uri="{BB962C8B-B14F-4D97-AF65-F5344CB8AC3E}">
        <p14:creationId xmlns:p14="http://schemas.microsoft.com/office/powerpoint/2010/main" xmlns="" val="33503011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CAB27CE5-3C86-429C-BCBA-9122F1A50BC9}" type="slidenum">
              <a:rPr lang="en-GB"/>
              <a:pPr>
                <a:defRPr/>
              </a:pPr>
              <a:t>‹N›</a:t>
            </a:fld>
            <a:endParaRPr lang="en-GB" dirty="0"/>
          </a:p>
        </p:txBody>
      </p:sp>
    </p:spTree>
    <p:extLst>
      <p:ext uri="{BB962C8B-B14F-4D97-AF65-F5344CB8AC3E}">
        <p14:creationId xmlns:p14="http://schemas.microsoft.com/office/powerpoint/2010/main" xmlns="" val="40030407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7C4EE8B4-3C0A-4D68-9A3F-CE47F549DB42}" type="slidenum">
              <a:rPr lang="en-GB"/>
              <a:pPr>
                <a:defRPr/>
              </a:pPr>
              <a:t>‹N›</a:t>
            </a:fld>
            <a:endParaRPr lang="en-GB" dirty="0"/>
          </a:p>
        </p:txBody>
      </p:sp>
    </p:spTree>
    <p:extLst>
      <p:ext uri="{BB962C8B-B14F-4D97-AF65-F5344CB8AC3E}">
        <p14:creationId xmlns:p14="http://schemas.microsoft.com/office/powerpoint/2010/main" xmlns="" val="3109541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9222C73-E346-484C-B98B-9E83EFC13CAF}" type="datetimeFigureOut">
              <a:rPr lang="en-US"/>
              <a:pPr>
                <a:defRPr/>
              </a:pPr>
              <a:t>1/11/2022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3C5F26D-3257-4169-90B1-8F54CB0D8BCD}" type="slidenum">
              <a:rPr lang="en-US"/>
              <a:pPr>
                <a:defRPr/>
              </a:pPr>
              <a:t>‹N›</a:t>
            </a:fld>
            <a:endParaRPr lang="en-US"/>
          </a:p>
        </p:txBody>
      </p:sp>
    </p:spTree>
    <p:extLst>
      <p:ext uri="{BB962C8B-B14F-4D97-AF65-F5344CB8AC3E}">
        <p14:creationId xmlns:p14="http://schemas.microsoft.com/office/powerpoint/2010/main" xmlns="" val="4920434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9E8B37E4-1AAE-4962-8D69-125B23DA41B8}" type="slidenum">
              <a:rPr lang="en-GB"/>
              <a:pPr>
                <a:defRPr/>
              </a:pPr>
              <a:t>‹N›</a:t>
            </a:fld>
            <a:endParaRPr lang="en-GB"/>
          </a:p>
        </p:txBody>
      </p:sp>
    </p:spTree>
    <p:extLst>
      <p:ext uri="{BB962C8B-B14F-4D97-AF65-F5344CB8AC3E}">
        <p14:creationId xmlns:p14="http://schemas.microsoft.com/office/powerpoint/2010/main" xmlns="" val="20179687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3CC806AD-A077-41E8-8B55-535D8CB45652}" type="slidenum">
              <a:rPr lang="en-GB"/>
              <a:pPr>
                <a:defRPr/>
              </a:pPr>
              <a:t>‹N›</a:t>
            </a:fld>
            <a:endParaRPr lang="en-GB"/>
          </a:p>
        </p:txBody>
      </p:sp>
    </p:spTree>
    <p:extLst>
      <p:ext uri="{BB962C8B-B14F-4D97-AF65-F5344CB8AC3E}">
        <p14:creationId xmlns:p14="http://schemas.microsoft.com/office/powerpoint/2010/main" xmlns="" val="17638438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573B52C1-CBFB-441F-ADC6-470B541CC066}" type="slidenum">
              <a:rPr lang="en-GB"/>
              <a:pPr>
                <a:defRPr/>
              </a:pPr>
              <a:t>‹N›</a:t>
            </a:fld>
            <a:endParaRPr lang="en-GB"/>
          </a:p>
        </p:txBody>
      </p:sp>
    </p:spTree>
    <p:extLst>
      <p:ext uri="{BB962C8B-B14F-4D97-AF65-F5344CB8AC3E}">
        <p14:creationId xmlns:p14="http://schemas.microsoft.com/office/powerpoint/2010/main" xmlns="" val="165018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B8D8769B-AC24-4B9A-8D68-6BED96FE4EF0}" type="slidenum">
              <a:rPr lang="en-GB"/>
              <a:pPr>
                <a:defRPr/>
              </a:pPr>
              <a:t>‹N›</a:t>
            </a:fld>
            <a:endParaRPr lang="en-GB"/>
          </a:p>
        </p:txBody>
      </p:sp>
    </p:spTree>
    <p:extLst>
      <p:ext uri="{BB962C8B-B14F-4D97-AF65-F5344CB8AC3E}">
        <p14:creationId xmlns:p14="http://schemas.microsoft.com/office/powerpoint/2010/main" xmlns="" val="26414676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7069DD77-00B9-4355-8361-EA94A50051EE}" type="slidenum">
              <a:rPr lang="en-GB"/>
              <a:pPr>
                <a:defRPr/>
              </a:pPr>
              <a:t>‹N›</a:t>
            </a:fld>
            <a:endParaRPr lang="en-GB"/>
          </a:p>
        </p:txBody>
      </p:sp>
    </p:spTree>
    <p:extLst>
      <p:ext uri="{BB962C8B-B14F-4D97-AF65-F5344CB8AC3E}">
        <p14:creationId xmlns:p14="http://schemas.microsoft.com/office/powerpoint/2010/main" xmlns="" val="25974538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2E6D74E4-B330-4CFA-8B8F-D1F4EC5A6161}" type="slidenum">
              <a:rPr lang="en-GB"/>
              <a:pPr>
                <a:defRPr/>
              </a:pPr>
              <a:t>‹N›</a:t>
            </a:fld>
            <a:endParaRPr lang="en-GB" dirty="0"/>
          </a:p>
        </p:txBody>
      </p:sp>
    </p:spTree>
    <p:extLst>
      <p:ext uri="{BB962C8B-B14F-4D97-AF65-F5344CB8AC3E}">
        <p14:creationId xmlns:p14="http://schemas.microsoft.com/office/powerpoint/2010/main" xmlns="" val="41657016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5E67750B-CD97-4BF5-BDF1-D5BD9A75AB9B}" type="slidenum">
              <a:rPr lang="en-GB"/>
              <a:pPr>
                <a:defRPr/>
              </a:pPr>
              <a:t>‹N›</a:t>
            </a:fld>
            <a:endParaRPr lang="en-GB" dirty="0"/>
          </a:p>
        </p:txBody>
      </p:sp>
    </p:spTree>
    <p:extLst>
      <p:ext uri="{BB962C8B-B14F-4D97-AF65-F5344CB8AC3E}">
        <p14:creationId xmlns:p14="http://schemas.microsoft.com/office/powerpoint/2010/main" xmlns="" val="36572746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7A10A059-7C25-4717-A517-4CB57BA8A16A}" type="slidenum">
              <a:rPr lang="en-GB"/>
              <a:pPr>
                <a:defRPr/>
              </a:pPr>
              <a:t>‹N›</a:t>
            </a:fld>
            <a:endParaRPr lang="en-GB" dirty="0"/>
          </a:p>
        </p:txBody>
      </p:sp>
    </p:spTree>
    <p:extLst>
      <p:ext uri="{BB962C8B-B14F-4D97-AF65-F5344CB8AC3E}">
        <p14:creationId xmlns:p14="http://schemas.microsoft.com/office/powerpoint/2010/main" xmlns="" val="27915771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8007B7AD-7E5D-437B-88C4-9BAE02472AAB}" type="slidenum">
              <a:rPr lang="en-GB"/>
              <a:pPr>
                <a:defRPr/>
              </a:pPr>
              <a:t>‹N›</a:t>
            </a:fld>
            <a:endParaRPr lang="en-GB" dirty="0"/>
          </a:p>
        </p:txBody>
      </p:sp>
    </p:spTree>
    <p:extLst>
      <p:ext uri="{BB962C8B-B14F-4D97-AF65-F5344CB8AC3E}">
        <p14:creationId xmlns:p14="http://schemas.microsoft.com/office/powerpoint/2010/main" xmlns="" val="35528741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FAAF1255-87C6-4DAF-A3C8-464CA731F3F4}" type="slidenum">
              <a:rPr lang="en-GB"/>
              <a:pPr>
                <a:defRPr/>
              </a:pPr>
              <a:t>‹N›</a:t>
            </a:fld>
            <a:endParaRPr lang="en-GB"/>
          </a:p>
        </p:txBody>
      </p:sp>
    </p:spTree>
    <p:extLst>
      <p:ext uri="{BB962C8B-B14F-4D97-AF65-F5344CB8AC3E}">
        <p14:creationId xmlns:p14="http://schemas.microsoft.com/office/powerpoint/2010/main" xmlns="" val="452846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CA5F386-7EFE-4A51-BC54-7497FFF357D3}" type="datetimeFigureOut">
              <a:rPr lang="en-US"/>
              <a:pPr>
                <a:defRPr/>
              </a:pPr>
              <a:t>1/11/2022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0D64D36-1E6B-49C4-BFB4-44566F4BF0DD}" type="slidenum">
              <a:rPr lang="en-US"/>
              <a:pPr>
                <a:defRPr/>
              </a:pPr>
              <a:t>‹N›</a:t>
            </a:fld>
            <a:endParaRPr lang="en-US"/>
          </a:p>
        </p:txBody>
      </p:sp>
    </p:spTree>
    <p:extLst>
      <p:ext uri="{BB962C8B-B14F-4D97-AF65-F5344CB8AC3E}">
        <p14:creationId xmlns:p14="http://schemas.microsoft.com/office/powerpoint/2010/main" xmlns="" val="21437618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1909C225-8D7B-4106-BF8E-44F656F57BE2}" type="slidenum">
              <a:rPr lang="en-GB"/>
              <a:pPr>
                <a:defRPr/>
              </a:pPr>
              <a:t>‹N›</a:t>
            </a:fld>
            <a:endParaRPr lang="en-GB"/>
          </a:p>
        </p:txBody>
      </p:sp>
    </p:spTree>
    <p:extLst>
      <p:ext uri="{BB962C8B-B14F-4D97-AF65-F5344CB8AC3E}">
        <p14:creationId xmlns:p14="http://schemas.microsoft.com/office/powerpoint/2010/main" xmlns="" val="19554739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30531EE4-C92F-40F2-8EE8-BBF7A30B0903}" type="slidenum">
              <a:rPr lang="en-GB"/>
              <a:pPr>
                <a:defRPr/>
              </a:pPr>
              <a:t>‹N›</a:t>
            </a:fld>
            <a:endParaRPr lang="en-GB"/>
          </a:p>
        </p:txBody>
      </p:sp>
    </p:spTree>
    <p:extLst>
      <p:ext uri="{BB962C8B-B14F-4D97-AF65-F5344CB8AC3E}">
        <p14:creationId xmlns:p14="http://schemas.microsoft.com/office/powerpoint/2010/main" xmlns="" val="33882438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C309D522-6F5F-433A-892A-E4BC7F9A038E}" type="slidenum">
              <a:rPr lang="en-GB"/>
              <a:pPr>
                <a:defRPr/>
              </a:pPr>
              <a:t>‹N›</a:t>
            </a:fld>
            <a:endParaRPr lang="en-GB"/>
          </a:p>
        </p:txBody>
      </p:sp>
    </p:spTree>
    <p:extLst>
      <p:ext uri="{BB962C8B-B14F-4D97-AF65-F5344CB8AC3E}">
        <p14:creationId xmlns:p14="http://schemas.microsoft.com/office/powerpoint/2010/main" xmlns="" val="28974801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4E39DE33-CB22-45C6-9E66-09A22227518F}" type="slidenum">
              <a:rPr lang="en-GB"/>
              <a:pPr>
                <a:defRPr/>
              </a:pPr>
              <a:t>‹N›</a:t>
            </a:fld>
            <a:endParaRPr lang="en-GB"/>
          </a:p>
        </p:txBody>
      </p:sp>
    </p:spTree>
    <p:extLst>
      <p:ext uri="{BB962C8B-B14F-4D97-AF65-F5344CB8AC3E}">
        <p14:creationId xmlns:p14="http://schemas.microsoft.com/office/powerpoint/2010/main" xmlns="" val="31669398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323AD606-D1D7-433D-9838-8D6C96D51963}" type="slidenum">
              <a:rPr lang="en-GB"/>
              <a:pPr>
                <a:defRPr/>
              </a:pPr>
              <a:t>‹N›</a:t>
            </a:fld>
            <a:endParaRPr lang="en-GB"/>
          </a:p>
        </p:txBody>
      </p:sp>
    </p:spTree>
    <p:extLst>
      <p:ext uri="{BB962C8B-B14F-4D97-AF65-F5344CB8AC3E}">
        <p14:creationId xmlns:p14="http://schemas.microsoft.com/office/powerpoint/2010/main" xmlns="" val="32137348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6B677DDB-297D-4203-ADCA-7F91955329D9}" type="slidenum">
              <a:rPr lang="en-GB"/>
              <a:pPr>
                <a:defRPr/>
              </a:pPr>
              <a:t>‹N›</a:t>
            </a:fld>
            <a:endParaRPr lang="en-GB" dirty="0"/>
          </a:p>
        </p:txBody>
      </p:sp>
    </p:spTree>
    <p:extLst>
      <p:ext uri="{BB962C8B-B14F-4D97-AF65-F5344CB8AC3E}">
        <p14:creationId xmlns:p14="http://schemas.microsoft.com/office/powerpoint/2010/main" xmlns="" val="25055238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E013805D-AFDC-477F-832C-56EC9F478116}" type="slidenum">
              <a:rPr lang="en-GB"/>
              <a:pPr>
                <a:defRPr/>
              </a:pPr>
              <a:t>‹N›</a:t>
            </a:fld>
            <a:endParaRPr lang="en-GB"/>
          </a:p>
        </p:txBody>
      </p:sp>
    </p:spTree>
    <p:extLst>
      <p:ext uri="{BB962C8B-B14F-4D97-AF65-F5344CB8AC3E}">
        <p14:creationId xmlns:p14="http://schemas.microsoft.com/office/powerpoint/2010/main" xmlns="" val="14091640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FD298D57-38AD-4B2E-BFCD-1DE78FC349BF}" type="slidenum">
              <a:rPr lang="en-GB"/>
              <a:pPr>
                <a:defRPr/>
              </a:pPr>
              <a:t>‹N›</a:t>
            </a:fld>
            <a:endParaRPr lang="en-GB"/>
          </a:p>
        </p:txBody>
      </p:sp>
    </p:spTree>
    <p:extLst>
      <p:ext uri="{BB962C8B-B14F-4D97-AF65-F5344CB8AC3E}">
        <p14:creationId xmlns:p14="http://schemas.microsoft.com/office/powerpoint/2010/main" xmlns="" val="17370423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50FC7AAF-7577-4FB0-B6CE-C514E9D3DB79}" type="slidenum">
              <a:rPr lang="en-GB"/>
              <a:pPr>
                <a:defRPr/>
              </a:pPr>
              <a:t>‹N›</a:t>
            </a:fld>
            <a:endParaRPr lang="en-GB"/>
          </a:p>
        </p:txBody>
      </p:sp>
    </p:spTree>
    <p:extLst>
      <p:ext uri="{BB962C8B-B14F-4D97-AF65-F5344CB8AC3E}">
        <p14:creationId xmlns:p14="http://schemas.microsoft.com/office/powerpoint/2010/main" xmlns="" val="36090987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1A6EB5BD-5370-40EA-9251-877A5A622D50}" type="slidenum">
              <a:rPr lang="en-GB"/>
              <a:pPr>
                <a:defRPr/>
              </a:pPr>
              <a:t>‹N›</a:t>
            </a:fld>
            <a:endParaRPr lang="en-GB"/>
          </a:p>
        </p:txBody>
      </p:sp>
    </p:spTree>
    <p:extLst>
      <p:ext uri="{BB962C8B-B14F-4D97-AF65-F5344CB8AC3E}">
        <p14:creationId xmlns:p14="http://schemas.microsoft.com/office/powerpoint/2010/main" xmlns="" val="369660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DC3EF0E-5A14-461C-8DDD-8DE06BAEF1B4}" type="datetimeFigureOut">
              <a:rPr lang="en-US"/>
              <a:pPr>
                <a:defRPr/>
              </a:pPr>
              <a:t>1/11/2022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E6BBABC-9031-4AAD-82B1-C84AECA50AD1}" type="slidenum">
              <a:rPr lang="en-US"/>
              <a:pPr>
                <a:defRPr/>
              </a:pPr>
              <a:t>‹N›</a:t>
            </a:fld>
            <a:endParaRPr lang="en-US"/>
          </a:p>
        </p:txBody>
      </p:sp>
    </p:spTree>
    <p:extLst>
      <p:ext uri="{BB962C8B-B14F-4D97-AF65-F5344CB8AC3E}">
        <p14:creationId xmlns:p14="http://schemas.microsoft.com/office/powerpoint/2010/main" xmlns="" val="17537161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E5784E44-32A5-4A06-B2B3-3A7556C0A637}" type="slidenum">
              <a:rPr lang="en-GB"/>
              <a:pPr>
                <a:defRPr/>
              </a:pPr>
              <a:t>‹N›</a:t>
            </a:fld>
            <a:endParaRPr lang="en-GB"/>
          </a:p>
        </p:txBody>
      </p:sp>
    </p:spTree>
    <p:extLst>
      <p:ext uri="{BB962C8B-B14F-4D97-AF65-F5344CB8AC3E}">
        <p14:creationId xmlns:p14="http://schemas.microsoft.com/office/powerpoint/2010/main" xmlns="" val="31790090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33EBACD5-7B46-4697-A3EC-0555007B1921}" type="slidenum">
              <a:rPr lang="en-GB"/>
              <a:pPr>
                <a:defRPr/>
              </a:pPr>
              <a:t>‹N›</a:t>
            </a:fld>
            <a:endParaRPr lang="en-GB"/>
          </a:p>
        </p:txBody>
      </p:sp>
    </p:spTree>
    <p:extLst>
      <p:ext uri="{BB962C8B-B14F-4D97-AF65-F5344CB8AC3E}">
        <p14:creationId xmlns:p14="http://schemas.microsoft.com/office/powerpoint/2010/main" xmlns="" val="204868867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72A645E1-3C7F-4F1B-BBDB-B13D0BC0B12D}" type="slidenum">
              <a:rPr lang="en-GB"/>
              <a:pPr>
                <a:defRPr/>
              </a:pPr>
              <a:t>‹N›</a:t>
            </a:fld>
            <a:endParaRPr lang="en-GB"/>
          </a:p>
        </p:txBody>
      </p:sp>
    </p:spTree>
    <p:extLst>
      <p:ext uri="{BB962C8B-B14F-4D97-AF65-F5344CB8AC3E}">
        <p14:creationId xmlns:p14="http://schemas.microsoft.com/office/powerpoint/2010/main" xmlns="" val="2993740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3F837E94-677B-43F9-8B65-9B7817C41ECC}" type="slidenum">
              <a:rPr lang="en-GB"/>
              <a:pPr>
                <a:defRPr/>
              </a:pPr>
              <a:t>‹N›</a:t>
            </a:fld>
            <a:endParaRPr lang="en-GB"/>
          </a:p>
        </p:txBody>
      </p:sp>
    </p:spTree>
    <p:extLst>
      <p:ext uri="{BB962C8B-B14F-4D97-AF65-F5344CB8AC3E}">
        <p14:creationId xmlns:p14="http://schemas.microsoft.com/office/powerpoint/2010/main" xmlns="" val="34696886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5B51931E-0AC2-45FD-A035-907C39FEA4B1}" type="slidenum">
              <a:rPr lang="en-GB"/>
              <a:pPr>
                <a:defRPr/>
              </a:pPr>
              <a:t>‹N›</a:t>
            </a:fld>
            <a:endParaRPr lang="en-GB"/>
          </a:p>
        </p:txBody>
      </p:sp>
    </p:spTree>
    <p:extLst>
      <p:ext uri="{BB962C8B-B14F-4D97-AF65-F5344CB8AC3E}">
        <p14:creationId xmlns:p14="http://schemas.microsoft.com/office/powerpoint/2010/main" xmlns="" val="18248016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BDB37D33-449A-4E44-AE78-634D63468B72}" type="slidenum">
              <a:rPr lang="en-GB"/>
              <a:pPr>
                <a:defRPr/>
              </a:pPr>
              <a:t>‹N›</a:t>
            </a:fld>
            <a:endParaRPr lang="en-GB"/>
          </a:p>
        </p:txBody>
      </p:sp>
    </p:spTree>
    <p:extLst>
      <p:ext uri="{BB962C8B-B14F-4D97-AF65-F5344CB8AC3E}">
        <p14:creationId xmlns:p14="http://schemas.microsoft.com/office/powerpoint/2010/main" xmlns="" val="2754116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0EC27C99-5AAF-4925-8952-11A473569C04}" type="slidenum">
              <a:rPr lang="en-GB"/>
              <a:pPr>
                <a:defRPr/>
              </a:pPr>
              <a:t>‹N›</a:t>
            </a:fld>
            <a:endParaRPr lang="en-GB"/>
          </a:p>
        </p:txBody>
      </p:sp>
    </p:spTree>
    <p:extLst>
      <p:ext uri="{BB962C8B-B14F-4D97-AF65-F5344CB8AC3E}">
        <p14:creationId xmlns:p14="http://schemas.microsoft.com/office/powerpoint/2010/main" xmlns="" val="31561689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7EB8A501-18FF-4CD3-BD5B-D2D548C958B9}" type="slidenum">
              <a:rPr lang="en-GB"/>
              <a:pPr>
                <a:defRPr/>
              </a:pPr>
              <a:t>‹N›</a:t>
            </a:fld>
            <a:endParaRPr lang="en-GB" dirty="0"/>
          </a:p>
        </p:txBody>
      </p:sp>
    </p:spTree>
    <p:extLst>
      <p:ext uri="{BB962C8B-B14F-4D97-AF65-F5344CB8AC3E}">
        <p14:creationId xmlns:p14="http://schemas.microsoft.com/office/powerpoint/2010/main" xmlns="" val="28684234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02043C26-54CB-4D02-8BED-DFFF7AC95515}" type="slidenum">
              <a:rPr lang="en-GB"/>
              <a:pPr>
                <a:defRPr/>
              </a:pPr>
              <a:t>‹N›</a:t>
            </a:fld>
            <a:endParaRPr lang="en-GB" dirty="0"/>
          </a:p>
        </p:txBody>
      </p:sp>
    </p:spTree>
    <p:extLst>
      <p:ext uri="{BB962C8B-B14F-4D97-AF65-F5344CB8AC3E}">
        <p14:creationId xmlns:p14="http://schemas.microsoft.com/office/powerpoint/2010/main" xmlns="" val="15104691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BCC8157F-E5D2-437A-9BF6-E23868B24201}" type="slidenum">
              <a:rPr lang="en-GB"/>
              <a:pPr>
                <a:defRPr/>
              </a:pPr>
              <a:t>‹N›</a:t>
            </a:fld>
            <a:endParaRPr lang="en-GB"/>
          </a:p>
        </p:txBody>
      </p:sp>
    </p:spTree>
    <p:extLst>
      <p:ext uri="{BB962C8B-B14F-4D97-AF65-F5344CB8AC3E}">
        <p14:creationId xmlns:p14="http://schemas.microsoft.com/office/powerpoint/2010/main" xmlns="" val="284605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81278F3-0F12-4CC2-A165-2B197D280903}" type="datetimeFigureOut">
              <a:rPr lang="en-US"/>
              <a:pPr>
                <a:defRPr/>
              </a:pPr>
              <a:t>1/11/2022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D115C2B-31B4-4AE6-AFCB-984C330487D6}" type="slidenum">
              <a:rPr lang="en-US"/>
              <a:pPr>
                <a:defRPr/>
              </a:pPr>
              <a:t>‹N›</a:t>
            </a:fld>
            <a:endParaRPr lang="en-US"/>
          </a:p>
        </p:txBody>
      </p:sp>
    </p:spTree>
    <p:extLst>
      <p:ext uri="{BB962C8B-B14F-4D97-AF65-F5344CB8AC3E}">
        <p14:creationId xmlns:p14="http://schemas.microsoft.com/office/powerpoint/2010/main" xmlns="" val="415609526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99F8D5E4-8C90-4DB3-9056-5F96F307C32E}" type="slidenum">
              <a:rPr lang="en-GB"/>
              <a:pPr>
                <a:defRPr/>
              </a:pPr>
              <a:t>‹N›</a:t>
            </a:fld>
            <a:endParaRPr lang="en-GB"/>
          </a:p>
        </p:txBody>
      </p:sp>
    </p:spTree>
    <p:extLst>
      <p:ext uri="{BB962C8B-B14F-4D97-AF65-F5344CB8AC3E}">
        <p14:creationId xmlns:p14="http://schemas.microsoft.com/office/powerpoint/2010/main" xmlns="" val="154206398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7938C238-FB68-4A0E-AB8A-4E4C07272143}" type="slidenum">
              <a:rPr lang="en-GB"/>
              <a:pPr>
                <a:defRPr/>
              </a:pPr>
              <a:t>‹N›</a:t>
            </a:fld>
            <a:endParaRPr lang="en-GB"/>
          </a:p>
        </p:txBody>
      </p:sp>
    </p:spTree>
    <p:extLst>
      <p:ext uri="{BB962C8B-B14F-4D97-AF65-F5344CB8AC3E}">
        <p14:creationId xmlns:p14="http://schemas.microsoft.com/office/powerpoint/2010/main" xmlns="" val="37313302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C95F0C10-BB67-411F-A712-68BF18778102}" type="slidenum">
              <a:rPr lang="en-GB"/>
              <a:pPr>
                <a:defRPr/>
              </a:pPr>
              <a:t>‹N›</a:t>
            </a:fld>
            <a:endParaRPr lang="en-GB"/>
          </a:p>
        </p:txBody>
      </p:sp>
    </p:spTree>
    <p:extLst>
      <p:ext uri="{BB962C8B-B14F-4D97-AF65-F5344CB8AC3E}">
        <p14:creationId xmlns:p14="http://schemas.microsoft.com/office/powerpoint/2010/main" xmlns="" val="17921095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0A039E49-F39F-4714-8390-A870DE4A52AE}" type="slidenum">
              <a:rPr lang="en-GB"/>
              <a:pPr>
                <a:defRPr/>
              </a:pPr>
              <a:t>‹N›</a:t>
            </a:fld>
            <a:endParaRPr lang="en-GB"/>
          </a:p>
        </p:txBody>
      </p:sp>
    </p:spTree>
    <p:extLst>
      <p:ext uri="{BB962C8B-B14F-4D97-AF65-F5344CB8AC3E}">
        <p14:creationId xmlns:p14="http://schemas.microsoft.com/office/powerpoint/2010/main" xmlns="" val="40965710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93D543B5-46DD-4D72-B810-D799C6EDAE34}" type="slidenum">
              <a:rPr lang="en-GB"/>
              <a:pPr>
                <a:defRPr/>
              </a:pPr>
              <a:t>‹N›</a:t>
            </a:fld>
            <a:endParaRPr lang="en-GB" dirty="0"/>
          </a:p>
        </p:txBody>
      </p:sp>
    </p:spTree>
    <p:extLst>
      <p:ext uri="{BB962C8B-B14F-4D97-AF65-F5344CB8AC3E}">
        <p14:creationId xmlns:p14="http://schemas.microsoft.com/office/powerpoint/2010/main" xmlns="" val="40359079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7CC138D-A1D3-4969-877F-8676745906B6}" type="slidenum">
              <a:rPr lang="en-GB"/>
              <a:pPr>
                <a:defRPr/>
              </a:pPr>
              <a:t>‹N›</a:t>
            </a:fld>
            <a:endParaRPr lang="en-GB" dirty="0"/>
          </a:p>
        </p:txBody>
      </p:sp>
    </p:spTree>
    <p:extLst>
      <p:ext uri="{BB962C8B-B14F-4D97-AF65-F5344CB8AC3E}">
        <p14:creationId xmlns:p14="http://schemas.microsoft.com/office/powerpoint/2010/main" xmlns="" val="14139352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A2FC5837-533D-47B6-88D0-5212DDBEE3BD}" type="slidenum">
              <a:rPr lang="en-GB"/>
              <a:pPr>
                <a:defRPr/>
              </a:pPr>
              <a:t>‹N›</a:t>
            </a:fld>
            <a:endParaRPr lang="en-GB" dirty="0"/>
          </a:p>
        </p:txBody>
      </p:sp>
    </p:spTree>
    <p:extLst>
      <p:ext uri="{BB962C8B-B14F-4D97-AF65-F5344CB8AC3E}">
        <p14:creationId xmlns:p14="http://schemas.microsoft.com/office/powerpoint/2010/main" xmlns="" val="40182079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EF12DE9-9F8F-4FA7-98A7-EDEADDAE667B}" type="slidenum">
              <a:rPr lang="en-GB"/>
              <a:pPr>
                <a:defRPr/>
              </a:pPr>
              <a:t>‹N›</a:t>
            </a:fld>
            <a:endParaRPr lang="en-GB" dirty="0"/>
          </a:p>
        </p:txBody>
      </p:sp>
    </p:spTree>
    <p:extLst>
      <p:ext uri="{BB962C8B-B14F-4D97-AF65-F5344CB8AC3E}">
        <p14:creationId xmlns:p14="http://schemas.microsoft.com/office/powerpoint/2010/main" xmlns="" val="7714229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2D8C295B-1274-4A16-B852-214C4E5D3EC1}" type="slidenum">
              <a:rPr lang="en-GB"/>
              <a:pPr>
                <a:defRPr/>
              </a:pPr>
              <a:t>‹N›</a:t>
            </a:fld>
            <a:endParaRPr lang="en-GB"/>
          </a:p>
        </p:txBody>
      </p:sp>
    </p:spTree>
    <p:extLst>
      <p:ext uri="{BB962C8B-B14F-4D97-AF65-F5344CB8AC3E}">
        <p14:creationId xmlns:p14="http://schemas.microsoft.com/office/powerpoint/2010/main" xmlns="" val="42150732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12773E73-15F3-48EB-A066-3D3472A73672}" type="slidenum">
              <a:rPr lang="en-GB"/>
              <a:pPr>
                <a:defRPr/>
              </a:pPr>
              <a:t>‹N›</a:t>
            </a:fld>
            <a:endParaRPr lang="en-GB"/>
          </a:p>
        </p:txBody>
      </p:sp>
    </p:spTree>
    <p:extLst>
      <p:ext uri="{BB962C8B-B14F-4D97-AF65-F5344CB8AC3E}">
        <p14:creationId xmlns:p14="http://schemas.microsoft.com/office/powerpoint/2010/main" xmlns="" val="3936702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699FDA3B-3399-46ED-BAB7-0C7BBB588693}" type="datetimeFigureOut">
              <a:rPr lang="it-IT"/>
              <a:pPr>
                <a:defRPr/>
              </a:pPr>
              <a:t>11/01/2022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37D24D2-AF51-46A1-B1B3-3B2282850D6E}" type="slidenum">
              <a:rPr lang="it-IT"/>
              <a:pPr>
                <a:defRPr/>
              </a:pPr>
              <a:t>‹N›</a:t>
            </a:fld>
            <a:endParaRPr lang="it-IT"/>
          </a:p>
        </p:txBody>
      </p:sp>
    </p:spTree>
    <p:extLst>
      <p:ext uri="{BB962C8B-B14F-4D97-AF65-F5344CB8AC3E}">
        <p14:creationId xmlns:p14="http://schemas.microsoft.com/office/powerpoint/2010/main" xmlns="" val="3326784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E1FFE1E-3F3B-4097-A532-53399D518653}" type="datetimeFigureOut">
              <a:rPr lang="en-US"/>
              <a:pPr>
                <a:defRPr/>
              </a:pPr>
              <a:t>1/11/2022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E985DEF-EACB-40DF-AA38-9CCBB9DE1A61}" type="slidenum">
              <a:rPr lang="en-US"/>
              <a:pPr>
                <a:defRPr/>
              </a:pPr>
              <a:t>‹N›</a:t>
            </a:fld>
            <a:endParaRPr lang="en-US"/>
          </a:p>
        </p:txBody>
      </p:sp>
    </p:spTree>
    <p:extLst>
      <p:ext uri="{BB962C8B-B14F-4D97-AF65-F5344CB8AC3E}">
        <p14:creationId xmlns:p14="http://schemas.microsoft.com/office/powerpoint/2010/main" xmlns="" val="23889432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B7868573-B31B-4E3E-B4B9-63D2B23FEADC}" type="slidenum">
              <a:rPr lang="en-GB"/>
              <a:pPr>
                <a:defRPr/>
              </a:pPr>
              <a:t>‹N›</a:t>
            </a:fld>
            <a:endParaRPr lang="en-GB"/>
          </a:p>
        </p:txBody>
      </p:sp>
    </p:spTree>
    <p:extLst>
      <p:ext uri="{BB962C8B-B14F-4D97-AF65-F5344CB8AC3E}">
        <p14:creationId xmlns:p14="http://schemas.microsoft.com/office/powerpoint/2010/main" xmlns="" val="15997171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7553809D-7DEF-4432-815B-FFED3884CCED}" type="slidenum">
              <a:rPr lang="en-GB"/>
              <a:pPr>
                <a:defRPr/>
              </a:pPr>
              <a:t>‹N›</a:t>
            </a:fld>
            <a:endParaRPr lang="en-GB"/>
          </a:p>
        </p:txBody>
      </p:sp>
    </p:spTree>
    <p:extLst>
      <p:ext uri="{BB962C8B-B14F-4D97-AF65-F5344CB8AC3E}">
        <p14:creationId xmlns:p14="http://schemas.microsoft.com/office/powerpoint/2010/main" xmlns="" val="17610861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264C3B6A-FF9E-41BA-AF93-E29AC187DD09}" type="slidenum">
              <a:rPr lang="en-GB"/>
              <a:pPr>
                <a:defRPr/>
              </a:pPr>
              <a:t>‹N›</a:t>
            </a:fld>
            <a:endParaRPr lang="en-GB"/>
          </a:p>
        </p:txBody>
      </p:sp>
    </p:spTree>
    <p:extLst>
      <p:ext uri="{BB962C8B-B14F-4D97-AF65-F5344CB8AC3E}">
        <p14:creationId xmlns:p14="http://schemas.microsoft.com/office/powerpoint/2010/main" xmlns="" val="16831568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22C4AECE-F26D-4FA8-B1C0-FD42862812F3}" type="slidenum">
              <a:rPr lang="en-GB"/>
              <a:pPr>
                <a:defRPr/>
              </a:pPr>
              <a:t>‹N›</a:t>
            </a:fld>
            <a:endParaRPr lang="en-GB"/>
          </a:p>
        </p:txBody>
      </p:sp>
    </p:spTree>
    <p:extLst>
      <p:ext uri="{BB962C8B-B14F-4D97-AF65-F5344CB8AC3E}">
        <p14:creationId xmlns:p14="http://schemas.microsoft.com/office/powerpoint/2010/main" xmlns="" val="37370503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F12E726D-CC42-4DF0-B12B-26A351B1301B}" type="slidenum">
              <a:rPr lang="en-GB"/>
              <a:pPr>
                <a:defRPr/>
              </a:pPr>
              <a:t>‹N›</a:t>
            </a:fld>
            <a:endParaRPr lang="en-GB" dirty="0"/>
          </a:p>
        </p:txBody>
      </p:sp>
    </p:spTree>
    <p:extLst>
      <p:ext uri="{BB962C8B-B14F-4D97-AF65-F5344CB8AC3E}">
        <p14:creationId xmlns:p14="http://schemas.microsoft.com/office/powerpoint/2010/main" xmlns="" val="19705056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C985506F-7069-4DEF-9051-1FD4381491C5}" type="slidenum">
              <a:rPr lang="en-GB"/>
              <a:pPr>
                <a:defRPr/>
              </a:pPr>
              <a:t>‹N›</a:t>
            </a:fld>
            <a:endParaRPr lang="en-GB"/>
          </a:p>
        </p:txBody>
      </p:sp>
    </p:spTree>
    <p:extLst>
      <p:ext uri="{BB962C8B-B14F-4D97-AF65-F5344CB8AC3E}">
        <p14:creationId xmlns:p14="http://schemas.microsoft.com/office/powerpoint/2010/main" xmlns="" val="39366749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E2F4DE22-EBA3-4EF3-9434-8C3126EC14A2}" type="slidenum">
              <a:rPr lang="en-GB"/>
              <a:pPr>
                <a:defRPr/>
              </a:pPr>
              <a:t>‹N›</a:t>
            </a:fld>
            <a:endParaRPr lang="en-GB"/>
          </a:p>
        </p:txBody>
      </p:sp>
    </p:spTree>
    <p:extLst>
      <p:ext uri="{BB962C8B-B14F-4D97-AF65-F5344CB8AC3E}">
        <p14:creationId xmlns:p14="http://schemas.microsoft.com/office/powerpoint/2010/main" xmlns="" val="6177570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72D3AB36-6468-4985-AE00-6A1E719D2A87}" type="slidenum">
              <a:rPr lang="en-GB"/>
              <a:pPr>
                <a:defRPr/>
              </a:pPr>
              <a:t>‹N›</a:t>
            </a:fld>
            <a:endParaRPr lang="en-GB"/>
          </a:p>
        </p:txBody>
      </p:sp>
    </p:spTree>
    <p:extLst>
      <p:ext uri="{BB962C8B-B14F-4D97-AF65-F5344CB8AC3E}">
        <p14:creationId xmlns:p14="http://schemas.microsoft.com/office/powerpoint/2010/main" xmlns="" val="36812668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8727D910-3A57-4AE6-9583-9504B9506EED}" type="slidenum">
              <a:rPr lang="en-GB"/>
              <a:pPr>
                <a:defRPr/>
              </a:pPr>
              <a:t>‹N›</a:t>
            </a:fld>
            <a:endParaRPr lang="en-GB"/>
          </a:p>
        </p:txBody>
      </p:sp>
    </p:spTree>
    <p:extLst>
      <p:ext uri="{BB962C8B-B14F-4D97-AF65-F5344CB8AC3E}">
        <p14:creationId xmlns:p14="http://schemas.microsoft.com/office/powerpoint/2010/main" xmlns="" val="32577917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9036A233-24A3-4BBB-8E71-42D057AEF24B}" type="slidenum">
              <a:rPr lang="en-GB"/>
              <a:pPr>
                <a:defRPr/>
              </a:pPr>
              <a:t>‹N›</a:t>
            </a:fld>
            <a:endParaRPr lang="en-GB"/>
          </a:p>
        </p:txBody>
      </p:sp>
    </p:spTree>
    <p:extLst>
      <p:ext uri="{BB962C8B-B14F-4D97-AF65-F5344CB8AC3E}">
        <p14:creationId xmlns:p14="http://schemas.microsoft.com/office/powerpoint/2010/main" xmlns="" val="3654410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239E94D-AAC4-438E-BB59-D26378F182B0}" type="datetimeFigureOut">
              <a:rPr lang="en-US"/>
              <a:pPr>
                <a:defRPr/>
              </a:pPr>
              <a:t>1/11/2022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0C80640-D230-4164-A582-D77A81999190}" type="slidenum">
              <a:rPr lang="en-US"/>
              <a:pPr>
                <a:defRPr/>
              </a:pPr>
              <a:t>‹N›</a:t>
            </a:fld>
            <a:endParaRPr lang="en-US"/>
          </a:p>
        </p:txBody>
      </p:sp>
    </p:spTree>
    <p:extLst>
      <p:ext uri="{BB962C8B-B14F-4D97-AF65-F5344CB8AC3E}">
        <p14:creationId xmlns:p14="http://schemas.microsoft.com/office/powerpoint/2010/main" xmlns="" val="26836319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3E90C7A7-2289-42D1-A2BC-261542D91521}" type="slidenum">
              <a:rPr lang="en-GB"/>
              <a:pPr>
                <a:defRPr/>
              </a:pPr>
              <a:t>‹N›</a:t>
            </a:fld>
            <a:endParaRPr lang="en-GB"/>
          </a:p>
        </p:txBody>
      </p:sp>
    </p:spTree>
    <p:extLst>
      <p:ext uri="{BB962C8B-B14F-4D97-AF65-F5344CB8AC3E}">
        <p14:creationId xmlns:p14="http://schemas.microsoft.com/office/powerpoint/2010/main" xmlns="" val="4951208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FA6038B4-FD75-456B-A8CB-5756B38B18D8}" type="slidenum">
              <a:rPr lang="en-GB"/>
              <a:pPr>
                <a:defRPr/>
              </a:pPr>
              <a:t>‹N›</a:t>
            </a:fld>
            <a:endParaRPr lang="en-GB"/>
          </a:p>
        </p:txBody>
      </p:sp>
    </p:spTree>
    <p:extLst>
      <p:ext uri="{BB962C8B-B14F-4D97-AF65-F5344CB8AC3E}">
        <p14:creationId xmlns:p14="http://schemas.microsoft.com/office/powerpoint/2010/main" xmlns="" val="16201587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916145A3-7EF0-40E1-924A-8455D8908A4D}" type="slidenum">
              <a:rPr lang="en-GB"/>
              <a:pPr>
                <a:defRPr/>
              </a:pPr>
              <a:t>‹N›</a:t>
            </a:fld>
            <a:endParaRPr lang="en-GB"/>
          </a:p>
        </p:txBody>
      </p:sp>
    </p:spTree>
    <p:extLst>
      <p:ext uri="{BB962C8B-B14F-4D97-AF65-F5344CB8AC3E}">
        <p14:creationId xmlns:p14="http://schemas.microsoft.com/office/powerpoint/2010/main" xmlns="" val="227245155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BDEBC888-0005-4320-B2AD-5761B00BE795}" type="slidenum">
              <a:rPr lang="en-GB"/>
              <a:pPr>
                <a:defRPr/>
              </a:pPr>
              <a:t>‹N›</a:t>
            </a:fld>
            <a:endParaRPr lang="en-GB"/>
          </a:p>
        </p:txBody>
      </p:sp>
    </p:spTree>
    <p:extLst>
      <p:ext uri="{BB962C8B-B14F-4D97-AF65-F5344CB8AC3E}">
        <p14:creationId xmlns:p14="http://schemas.microsoft.com/office/powerpoint/2010/main" xmlns="" val="35206776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6C56A212-8857-4271-8A50-4C4B63A9E8DF}" type="slidenum">
              <a:rPr lang="en-GB"/>
              <a:pPr>
                <a:defRPr/>
              </a:pPr>
              <a:t>‹N›</a:t>
            </a:fld>
            <a:endParaRPr lang="en-GB"/>
          </a:p>
        </p:txBody>
      </p:sp>
    </p:spTree>
    <p:extLst>
      <p:ext uri="{BB962C8B-B14F-4D97-AF65-F5344CB8AC3E}">
        <p14:creationId xmlns:p14="http://schemas.microsoft.com/office/powerpoint/2010/main" xmlns="" val="315628203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159E5BCF-948C-41B8-8B4E-62BE7D6E5DE9}" type="slidenum">
              <a:rPr lang="en-GB"/>
              <a:pPr>
                <a:defRPr/>
              </a:pPr>
              <a:t>‹N›</a:t>
            </a:fld>
            <a:endParaRPr lang="en-GB"/>
          </a:p>
        </p:txBody>
      </p:sp>
    </p:spTree>
    <p:extLst>
      <p:ext uri="{BB962C8B-B14F-4D97-AF65-F5344CB8AC3E}">
        <p14:creationId xmlns:p14="http://schemas.microsoft.com/office/powerpoint/2010/main" xmlns="" val="22499927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31EA4A63-445C-4F4B-9856-6F329AF2D2B7}" type="slidenum">
              <a:rPr lang="en-GB"/>
              <a:pPr>
                <a:defRPr/>
              </a:pPr>
              <a:t>‹N›</a:t>
            </a:fld>
            <a:endParaRPr lang="en-GB" dirty="0"/>
          </a:p>
        </p:txBody>
      </p:sp>
    </p:spTree>
    <p:extLst>
      <p:ext uri="{BB962C8B-B14F-4D97-AF65-F5344CB8AC3E}">
        <p14:creationId xmlns:p14="http://schemas.microsoft.com/office/powerpoint/2010/main" xmlns="" val="423781505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30B90C31-9185-4769-ADE6-BC30AD2BB297}" type="slidenum">
              <a:rPr lang="en-GB"/>
              <a:pPr>
                <a:defRPr/>
              </a:pPr>
              <a:t>‹N›</a:t>
            </a:fld>
            <a:endParaRPr lang="en-GB" dirty="0"/>
          </a:p>
        </p:txBody>
      </p:sp>
    </p:spTree>
    <p:extLst>
      <p:ext uri="{BB962C8B-B14F-4D97-AF65-F5344CB8AC3E}">
        <p14:creationId xmlns:p14="http://schemas.microsoft.com/office/powerpoint/2010/main" xmlns="" val="2635543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FE1A80F2-9A29-4D2F-96A0-4F20747E52D2}" type="slidenum">
              <a:rPr lang="en-GB"/>
              <a:pPr>
                <a:defRPr/>
              </a:pPr>
              <a:t>‹N›</a:t>
            </a:fld>
            <a:endParaRPr lang="en-GB"/>
          </a:p>
        </p:txBody>
      </p:sp>
    </p:spTree>
    <p:extLst>
      <p:ext uri="{BB962C8B-B14F-4D97-AF65-F5344CB8AC3E}">
        <p14:creationId xmlns:p14="http://schemas.microsoft.com/office/powerpoint/2010/main" xmlns="" val="68716574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2D997472-0D1E-4529-8A54-06AAAA67FBE0}" type="slidenum">
              <a:rPr lang="en-GB"/>
              <a:pPr>
                <a:defRPr/>
              </a:pPr>
              <a:t>‹N›</a:t>
            </a:fld>
            <a:endParaRPr lang="en-GB"/>
          </a:p>
        </p:txBody>
      </p:sp>
    </p:spTree>
    <p:extLst>
      <p:ext uri="{BB962C8B-B14F-4D97-AF65-F5344CB8AC3E}">
        <p14:creationId xmlns:p14="http://schemas.microsoft.com/office/powerpoint/2010/main" xmlns="" val="2611930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E11C57F-B29D-4E77-8F90-FC9EBAD2FA98}"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45C346C-3F6D-450F-9E04-DFD113C9A9C9}" type="slidenum">
              <a:rPr lang="en-US"/>
              <a:pPr>
                <a:defRPr/>
              </a:pPr>
              <a:t>‹N›</a:t>
            </a:fld>
            <a:endParaRPr lang="en-US"/>
          </a:p>
        </p:txBody>
      </p:sp>
    </p:spTree>
    <p:extLst>
      <p:ext uri="{BB962C8B-B14F-4D97-AF65-F5344CB8AC3E}">
        <p14:creationId xmlns:p14="http://schemas.microsoft.com/office/powerpoint/2010/main" xmlns="" val="22041629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2E66687F-EBC6-4B50-9D26-8D79327930B5}" type="slidenum">
              <a:rPr lang="en-GB"/>
              <a:pPr>
                <a:defRPr/>
              </a:pPr>
              <a:t>‹N›</a:t>
            </a:fld>
            <a:endParaRPr lang="en-GB"/>
          </a:p>
        </p:txBody>
      </p:sp>
    </p:spTree>
    <p:extLst>
      <p:ext uri="{BB962C8B-B14F-4D97-AF65-F5344CB8AC3E}">
        <p14:creationId xmlns:p14="http://schemas.microsoft.com/office/powerpoint/2010/main" xmlns="" val="2277201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575560E3-B4B8-4C9F-9F52-C6806F0C3F52}" type="slidenum">
              <a:rPr lang="en-GB"/>
              <a:pPr>
                <a:defRPr/>
              </a:pPr>
              <a:t>‹N›</a:t>
            </a:fld>
            <a:endParaRPr lang="en-GB"/>
          </a:p>
        </p:txBody>
      </p:sp>
    </p:spTree>
    <p:extLst>
      <p:ext uri="{BB962C8B-B14F-4D97-AF65-F5344CB8AC3E}">
        <p14:creationId xmlns:p14="http://schemas.microsoft.com/office/powerpoint/2010/main" xmlns="" val="21073488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7D40031F-1215-463F-8318-3B7E93F3EBA3}" type="slidenum">
              <a:rPr lang="en-GB"/>
              <a:pPr>
                <a:defRPr/>
              </a:pPr>
              <a:t>‹N›</a:t>
            </a:fld>
            <a:endParaRPr lang="en-GB"/>
          </a:p>
        </p:txBody>
      </p:sp>
    </p:spTree>
    <p:extLst>
      <p:ext uri="{BB962C8B-B14F-4D97-AF65-F5344CB8AC3E}">
        <p14:creationId xmlns:p14="http://schemas.microsoft.com/office/powerpoint/2010/main" xmlns="" val="31623314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28D02CC4-8447-46AB-AE4A-2ED3E4F3CC60}" type="slidenum">
              <a:rPr lang="en-GB"/>
              <a:pPr>
                <a:defRPr/>
              </a:pPr>
              <a:t>‹N›</a:t>
            </a:fld>
            <a:endParaRPr lang="en-GB" dirty="0"/>
          </a:p>
        </p:txBody>
      </p:sp>
    </p:spTree>
    <p:extLst>
      <p:ext uri="{BB962C8B-B14F-4D97-AF65-F5344CB8AC3E}">
        <p14:creationId xmlns:p14="http://schemas.microsoft.com/office/powerpoint/2010/main" xmlns="" val="36197725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E96A6F33-FD3E-40A4-BF36-B2061202FE57}" type="slidenum">
              <a:rPr lang="en-GB"/>
              <a:pPr>
                <a:defRPr/>
              </a:pPr>
              <a:t>‹N›</a:t>
            </a:fld>
            <a:endParaRPr lang="en-GB" dirty="0"/>
          </a:p>
        </p:txBody>
      </p:sp>
    </p:spTree>
    <p:extLst>
      <p:ext uri="{BB962C8B-B14F-4D97-AF65-F5344CB8AC3E}">
        <p14:creationId xmlns:p14="http://schemas.microsoft.com/office/powerpoint/2010/main" xmlns="" val="94822703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F5649DCB-A707-4C47-8F5C-1E54E5B98A99}" type="slidenum">
              <a:rPr lang="en-GB"/>
              <a:pPr>
                <a:defRPr/>
              </a:pPr>
              <a:t>‹N›</a:t>
            </a:fld>
            <a:endParaRPr lang="en-GB" dirty="0"/>
          </a:p>
        </p:txBody>
      </p:sp>
    </p:spTree>
    <p:extLst>
      <p:ext uri="{BB962C8B-B14F-4D97-AF65-F5344CB8AC3E}">
        <p14:creationId xmlns:p14="http://schemas.microsoft.com/office/powerpoint/2010/main" xmlns="" val="5940298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EA1626CF-723D-4837-A73D-588D03D342A8}" type="slidenum">
              <a:rPr lang="en-GB"/>
              <a:pPr>
                <a:defRPr/>
              </a:pPr>
              <a:t>‹N›</a:t>
            </a:fld>
            <a:endParaRPr lang="en-GB" dirty="0"/>
          </a:p>
        </p:txBody>
      </p:sp>
    </p:spTree>
    <p:extLst>
      <p:ext uri="{BB962C8B-B14F-4D97-AF65-F5344CB8AC3E}">
        <p14:creationId xmlns:p14="http://schemas.microsoft.com/office/powerpoint/2010/main" xmlns="" val="343967275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93E01836-8BE3-4FD7-B86A-7737B1E2156C}" type="slidenum">
              <a:rPr lang="en-GB"/>
              <a:pPr>
                <a:defRPr/>
              </a:pPr>
              <a:t>‹N›</a:t>
            </a:fld>
            <a:endParaRPr lang="en-GB"/>
          </a:p>
        </p:txBody>
      </p:sp>
    </p:spTree>
    <p:extLst>
      <p:ext uri="{BB962C8B-B14F-4D97-AF65-F5344CB8AC3E}">
        <p14:creationId xmlns:p14="http://schemas.microsoft.com/office/powerpoint/2010/main" xmlns="" val="26704181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15661214-B18F-4AF7-B743-2AC7181EB0D0}" type="slidenum">
              <a:rPr lang="en-GB"/>
              <a:pPr>
                <a:defRPr/>
              </a:pPr>
              <a:t>‹N›</a:t>
            </a:fld>
            <a:endParaRPr lang="en-GB"/>
          </a:p>
        </p:txBody>
      </p:sp>
    </p:spTree>
    <p:extLst>
      <p:ext uri="{BB962C8B-B14F-4D97-AF65-F5344CB8AC3E}">
        <p14:creationId xmlns:p14="http://schemas.microsoft.com/office/powerpoint/2010/main" xmlns="" val="19704613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921258E4-FFC3-4437-85EE-887A5C1448AF}" type="slidenum">
              <a:rPr lang="en-GB"/>
              <a:pPr>
                <a:defRPr/>
              </a:pPr>
              <a:t>‹N›</a:t>
            </a:fld>
            <a:endParaRPr lang="en-GB"/>
          </a:p>
        </p:txBody>
      </p:sp>
    </p:spTree>
    <p:extLst>
      <p:ext uri="{BB962C8B-B14F-4D97-AF65-F5344CB8AC3E}">
        <p14:creationId xmlns:p14="http://schemas.microsoft.com/office/powerpoint/2010/main" xmlns="" val="3758033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A918F72-0DE4-4B39-8A39-DE7156F45716}"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775D5E3-4CBB-4DD5-9176-B611FD278397}" type="slidenum">
              <a:rPr lang="en-US"/>
              <a:pPr>
                <a:defRPr/>
              </a:pPr>
              <a:t>‹N›</a:t>
            </a:fld>
            <a:endParaRPr lang="en-US"/>
          </a:p>
        </p:txBody>
      </p:sp>
    </p:spTree>
    <p:extLst>
      <p:ext uri="{BB962C8B-B14F-4D97-AF65-F5344CB8AC3E}">
        <p14:creationId xmlns:p14="http://schemas.microsoft.com/office/powerpoint/2010/main" xmlns="" val="70811370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7583B1BC-800D-4FC6-A88A-DAB425CF5A1F}" type="slidenum">
              <a:rPr lang="en-GB"/>
              <a:pPr>
                <a:defRPr/>
              </a:pPr>
              <a:t>‹N›</a:t>
            </a:fld>
            <a:endParaRPr lang="en-GB"/>
          </a:p>
        </p:txBody>
      </p:sp>
    </p:spTree>
    <p:extLst>
      <p:ext uri="{BB962C8B-B14F-4D97-AF65-F5344CB8AC3E}">
        <p14:creationId xmlns:p14="http://schemas.microsoft.com/office/powerpoint/2010/main" xmlns="" val="225470025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C9723CAF-B434-4D3E-80A7-C188093034D9}" type="slidenum">
              <a:rPr lang="en-GB"/>
              <a:pPr>
                <a:defRPr/>
              </a:pPr>
              <a:t>‹N›</a:t>
            </a:fld>
            <a:endParaRPr lang="en-GB"/>
          </a:p>
        </p:txBody>
      </p:sp>
    </p:spTree>
    <p:extLst>
      <p:ext uri="{BB962C8B-B14F-4D97-AF65-F5344CB8AC3E}">
        <p14:creationId xmlns:p14="http://schemas.microsoft.com/office/powerpoint/2010/main" xmlns="" val="2403766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D969043C-C762-479E-A24F-A2DDAD99AE75}" type="slidenum">
              <a:rPr lang="en-GB"/>
              <a:pPr>
                <a:defRPr/>
              </a:pPr>
              <a:t>‹N›</a:t>
            </a:fld>
            <a:endParaRPr lang="en-GB"/>
          </a:p>
        </p:txBody>
      </p:sp>
    </p:spTree>
    <p:extLst>
      <p:ext uri="{BB962C8B-B14F-4D97-AF65-F5344CB8AC3E}">
        <p14:creationId xmlns:p14="http://schemas.microsoft.com/office/powerpoint/2010/main" xmlns="" val="23762423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08A54061-D9AB-4021-9368-828D0BFDDD52}" type="slidenum">
              <a:rPr lang="en-GB"/>
              <a:pPr>
                <a:defRPr/>
              </a:pPr>
              <a:t>‹N›</a:t>
            </a:fld>
            <a:endParaRPr lang="en-GB" dirty="0"/>
          </a:p>
        </p:txBody>
      </p:sp>
    </p:spTree>
    <p:extLst>
      <p:ext uri="{BB962C8B-B14F-4D97-AF65-F5344CB8AC3E}">
        <p14:creationId xmlns:p14="http://schemas.microsoft.com/office/powerpoint/2010/main" xmlns="" val="10194747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C79B05F1-AD14-44D9-9ABB-CA17F2C47895}" type="slidenum">
              <a:rPr lang="en-GB"/>
              <a:pPr>
                <a:defRPr/>
              </a:pPr>
              <a:t>‹N›</a:t>
            </a:fld>
            <a:endParaRPr lang="en-GB"/>
          </a:p>
        </p:txBody>
      </p:sp>
    </p:spTree>
    <p:extLst>
      <p:ext uri="{BB962C8B-B14F-4D97-AF65-F5344CB8AC3E}">
        <p14:creationId xmlns:p14="http://schemas.microsoft.com/office/powerpoint/2010/main" xmlns="" val="1684021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A15D3600-D331-49D8-92B2-582D2607F4D8}" type="slidenum">
              <a:rPr lang="en-GB"/>
              <a:pPr>
                <a:defRPr/>
              </a:pPr>
              <a:t>‹N›</a:t>
            </a:fld>
            <a:endParaRPr lang="en-GB"/>
          </a:p>
        </p:txBody>
      </p:sp>
    </p:spTree>
    <p:extLst>
      <p:ext uri="{BB962C8B-B14F-4D97-AF65-F5344CB8AC3E}">
        <p14:creationId xmlns:p14="http://schemas.microsoft.com/office/powerpoint/2010/main" xmlns="" val="39048713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56542232-86FC-4FB6-9E36-4AC5EFF14B7D}" type="slidenum">
              <a:rPr lang="en-GB"/>
              <a:pPr>
                <a:defRPr/>
              </a:pPr>
              <a:t>‹N›</a:t>
            </a:fld>
            <a:endParaRPr lang="en-GB"/>
          </a:p>
        </p:txBody>
      </p:sp>
    </p:spTree>
    <p:extLst>
      <p:ext uri="{BB962C8B-B14F-4D97-AF65-F5344CB8AC3E}">
        <p14:creationId xmlns:p14="http://schemas.microsoft.com/office/powerpoint/2010/main" xmlns="" val="391817762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B60856F0-D91F-4590-B201-B662D918F6C0}" type="slidenum">
              <a:rPr lang="en-GB"/>
              <a:pPr>
                <a:defRPr/>
              </a:pPr>
              <a:t>‹N›</a:t>
            </a:fld>
            <a:endParaRPr lang="en-GB"/>
          </a:p>
        </p:txBody>
      </p:sp>
    </p:spTree>
    <p:extLst>
      <p:ext uri="{BB962C8B-B14F-4D97-AF65-F5344CB8AC3E}">
        <p14:creationId xmlns:p14="http://schemas.microsoft.com/office/powerpoint/2010/main" xmlns="" val="26393373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E392E723-124C-4750-901B-99235708706C}" type="slidenum">
              <a:rPr lang="en-GB"/>
              <a:pPr>
                <a:defRPr/>
              </a:pPr>
              <a:t>‹N›</a:t>
            </a:fld>
            <a:endParaRPr lang="en-GB"/>
          </a:p>
        </p:txBody>
      </p:sp>
    </p:spTree>
    <p:extLst>
      <p:ext uri="{BB962C8B-B14F-4D97-AF65-F5344CB8AC3E}">
        <p14:creationId xmlns:p14="http://schemas.microsoft.com/office/powerpoint/2010/main" xmlns="" val="35071344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FD24037C-AE0C-49A8-871D-61BBEA09B454}" type="slidenum">
              <a:rPr lang="en-GB"/>
              <a:pPr>
                <a:defRPr/>
              </a:pPr>
              <a:t>‹N›</a:t>
            </a:fld>
            <a:endParaRPr lang="en-GB"/>
          </a:p>
        </p:txBody>
      </p:sp>
    </p:spTree>
    <p:extLst>
      <p:ext uri="{BB962C8B-B14F-4D97-AF65-F5344CB8AC3E}">
        <p14:creationId xmlns:p14="http://schemas.microsoft.com/office/powerpoint/2010/main" xmlns="" val="4174876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DA24A03-14BB-49B9-B420-28ED6D4D5BFB}"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22DB3E2-52F4-4AB7-935D-F9589FD1A696}" type="slidenum">
              <a:rPr lang="en-US"/>
              <a:pPr>
                <a:defRPr/>
              </a:pPr>
              <a:t>‹N›</a:t>
            </a:fld>
            <a:endParaRPr lang="en-US"/>
          </a:p>
        </p:txBody>
      </p:sp>
    </p:spTree>
    <p:extLst>
      <p:ext uri="{BB962C8B-B14F-4D97-AF65-F5344CB8AC3E}">
        <p14:creationId xmlns:p14="http://schemas.microsoft.com/office/powerpoint/2010/main" xmlns="" val="6615539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14C75D4C-3F64-409E-8D29-3870F60D09DC}" type="slidenum">
              <a:rPr lang="en-GB"/>
              <a:pPr>
                <a:defRPr/>
              </a:pPr>
              <a:t>‹N›</a:t>
            </a:fld>
            <a:endParaRPr lang="en-GB"/>
          </a:p>
        </p:txBody>
      </p:sp>
    </p:spTree>
    <p:extLst>
      <p:ext uri="{BB962C8B-B14F-4D97-AF65-F5344CB8AC3E}">
        <p14:creationId xmlns:p14="http://schemas.microsoft.com/office/powerpoint/2010/main" xmlns="" val="16716264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51957874-6406-4CC6-A2DF-662A2A97E922}" type="slidenum">
              <a:rPr lang="en-GB"/>
              <a:pPr>
                <a:defRPr/>
              </a:pPr>
              <a:t>‹N›</a:t>
            </a:fld>
            <a:endParaRPr lang="en-GB"/>
          </a:p>
        </p:txBody>
      </p:sp>
    </p:spTree>
    <p:extLst>
      <p:ext uri="{BB962C8B-B14F-4D97-AF65-F5344CB8AC3E}">
        <p14:creationId xmlns:p14="http://schemas.microsoft.com/office/powerpoint/2010/main" xmlns="" val="7233540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88598785-66D2-430F-A3EA-0302AF4B28D3}" type="slidenum">
              <a:rPr lang="en-GB"/>
              <a:pPr>
                <a:defRPr/>
              </a:pPr>
              <a:t>‹N›</a:t>
            </a:fld>
            <a:endParaRPr lang="en-GB"/>
          </a:p>
        </p:txBody>
      </p:sp>
    </p:spTree>
    <p:extLst>
      <p:ext uri="{BB962C8B-B14F-4D97-AF65-F5344CB8AC3E}">
        <p14:creationId xmlns:p14="http://schemas.microsoft.com/office/powerpoint/2010/main" xmlns="" val="6468395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6D1BA33B-73BA-4058-A97D-C1CF458F570B}" type="slidenum">
              <a:rPr lang="en-GB"/>
              <a:pPr>
                <a:defRPr/>
              </a:pPr>
              <a:t>‹N›</a:t>
            </a:fld>
            <a:endParaRPr lang="en-GB"/>
          </a:p>
        </p:txBody>
      </p:sp>
    </p:spTree>
    <p:extLst>
      <p:ext uri="{BB962C8B-B14F-4D97-AF65-F5344CB8AC3E}">
        <p14:creationId xmlns:p14="http://schemas.microsoft.com/office/powerpoint/2010/main" xmlns="" val="33453024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F22D12F6-EBBE-4469-A1D3-2931F8C151E8}" type="slidenum">
              <a:rPr lang="en-GB"/>
              <a:pPr>
                <a:defRPr/>
              </a:pPr>
              <a:t>‹N›</a:t>
            </a:fld>
            <a:endParaRPr lang="en-GB"/>
          </a:p>
        </p:txBody>
      </p:sp>
    </p:spTree>
    <p:extLst>
      <p:ext uri="{BB962C8B-B14F-4D97-AF65-F5344CB8AC3E}">
        <p14:creationId xmlns:p14="http://schemas.microsoft.com/office/powerpoint/2010/main" xmlns="" val="413029489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3C0D53B4-DF96-486F-BD12-97BAF009BE7D}" type="slidenum">
              <a:rPr lang="en-GB"/>
              <a:pPr>
                <a:defRPr/>
              </a:pPr>
              <a:t>‹N›</a:t>
            </a:fld>
            <a:endParaRPr lang="en-GB" dirty="0"/>
          </a:p>
        </p:txBody>
      </p:sp>
    </p:spTree>
    <p:extLst>
      <p:ext uri="{BB962C8B-B14F-4D97-AF65-F5344CB8AC3E}">
        <p14:creationId xmlns:p14="http://schemas.microsoft.com/office/powerpoint/2010/main" xmlns="" val="268922088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C4432C76-1453-42A9-BFCE-598289C4BE9F}" type="slidenum">
              <a:rPr lang="en-GB"/>
              <a:pPr>
                <a:defRPr/>
              </a:pPr>
              <a:t>‹N›</a:t>
            </a:fld>
            <a:endParaRPr lang="en-GB" dirty="0"/>
          </a:p>
        </p:txBody>
      </p:sp>
    </p:spTree>
    <p:extLst>
      <p:ext uri="{BB962C8B-B14F-4D97-AF65-F5344CB8AC3E}">
        <p14:creationId xmlns:p14="http://schemas.microsoft.com/office/powerpoint/2010/main" xmlns="" val="32055612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55111DA6-9555-427D-AEC9-24EB61F0C9A6}" type="slidenum">
              <a:rPr lang="en-GB"/>
              <a:pPr>
                <a:defRPr/>
              </a:pPr>
              <a:t>‹N›</a:t>
            </a:fld>
            <a:endParaRPr lang="en-GB"/>
          </a:p>
        </p:txBody>
      </p:sp>
    </p:spTree>
    <p:extLst>
      <p:ext uri="{BB962C8B-B14F-4D97-AF65-F5344CB8AC3E}">
        <p14:creationId xmlns:p14="http://schemas.microsoft.com/office/powerpoint/2010/main" xmlns="" val="379724492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60FEAD1D-46E7-492B-BAF7-029BDBCAE734}" type="slidenum">
              <a:rPr lang="en-GB"/>
              <a:pPr>
                <a:defRPr/>
              </a:pPr>
              <a:t>‹N›</a:t>
            </a:fld>
            <a:endParaRPr lang="en-GB"/>
          </a:p>
        </p:txBody>
      </p:sp>
    </p:spTree>
    <p:extLst>
      <p:ext uri="{BB962C8B-B14F-4D97-AF65-F5344CB8AC3E}">
        <p14:creationId xmlns:p14="http://schemas.microsoft.com/office/powerpoint/2010/main" xmlns="" val="254928972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DDDD7EB8-9D6B-4E06-89BA-2419F0C4A307}" type="slidenum">
              <a:rPr lang="en-GB"/>
              <a:pPr>
                <a:defRPr/>
              </a:pPr>
              <a:t>‹N›</a:t>
            </a:fld>
            <a:endParaRPr lang="en-GB"/>
          </a:p>
        </p:txBody>
      </p:sp>
    </p:spTree>
    <p:extLst>
      <p:ext uri="{BB962C8B-B14F-4D97-AF65-F5344CB8AC3E}">
        <p14:creationId xmlns:p14="http://schemas.microsoft.com/office/powerpoint/2010/main" xmlns="" val="4133228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4CD0979-4C65-4487-826A-686B27599011}"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A197C19-0B16-42B1-81AC-D0894F914383}" type="slidenum">
              <a:rPr lang="en-US"/>
              <a:pPr>
                <a:defRPr/>
              </a:pPr>
              <a:t>‹N›</a:t>
            </a:fld>
            <a:endParaRPr lang="en-US"/>
          </a:p>
        </p:txBody>
      </p:sp>
    </p:spTree>
    <p:extLst>
      <p:ext uri="{BB962C8B-B14F-4D97-AF65-F5344CB8AC3E}">
        <p14:creationId xmlns:p14="http://schemas.microsoft.com/office/powerpoint/2010/main" xmlns="" val="182054328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97633319-D13E-4347-8D6D-6D3235922650}" type="slidenum">
              <a:rPr lang="en-GB"/>
              <a:pPr>
                <a:defRPr/>
              </a:pPr>
              <a:t>‹N›</a:t>
            </a:fld>
            <a:endParaRPr lang="en-GB"/>
          </a:p>
        </p:txBody>
      </p:sp>
    </p:spTree>
    <p:extLst>
      <p:ext uri="{BB962C8B-B14F-4D97-AF65-F5344CB8AC3E}">
        <p14:creationId xmlns:p14="http://schemas.microsoft.com/office/powerpoint/2010/main" xmlns="" val="141222810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586CFC67-0D33-45BA-91A8-46DF1EB9741F}" type="slidenum">
              <a:rPr lang="en-GB"/>
              <a:pPr>
                <a:defRPr/>
              </a:pPr>
              <a:t>‹N›</a:t>
            </a:fld>
            <a:endParaRPr lang="en-GB"/>
          </a:p>
        </p:txBody>
      </p:sp>
    </p:spTree>
    <p:extLst>
      <p:ext uri="{BB962C8B-B14F-4D97-AF65-F5344CB8AC3E}">
        <p14:creationId xmlns:p14="http://schemas.microsoft.com/office/powerpoint/2010/main" xmlns="" val="39406594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286AA801-5471-45AC-8A67-1F0BEC41C3A5}" type="slidenum">
              <a:rPr lang="en-GB"/>
              <a:pPr>
                <a:defRPr/>
              </a:pPr>
              <a:t>‹N›</a:t>
            </a:fld>
            <a:endParaRPr lang="en-GB" dirty="0"/>
          </a:p>
        </p:txBody>
      </p:sp>
    </p:spTree>
    <p:extLst>
      <p:ext uri="{BB962C8B-B14F-4D97-AF65-F5344CB8AC3E}">
        <p14:creationId xmlns:p14="http://schemas.microsoft.com/office/powerpoint/2010/main" xmlns="" val="281764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205914A9-3888-4F2C-9EE9-8DE196237E7E}" type="slidenum">
              <a:rPr lang="en-GB"/>
              <a:pPr>
                <a:defRPr/>
              </a:pPr>
              <a:t>‹N›</a:t>
            </a:fld>
            <a:endParaRPr lang="en-GB" dirty="0"/>
          </a:p>
        </p:txBody>
      </p:sp>
    </p:spTree>
    <p:extLst>
      <p:ext uri="{BB962C8B-B14F-4D97-AF65-F5344CB8AC3E}">
        <p14:creationId xmlns:p14="http://schemas.microsoft.com/office/powerpoint/2010/main" xmlns="" val="252098303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7A6A336B-7B1A-4DF7-BC0B-AD7B635B5D40}" type="slidenum">
              <a:rPr lang="en-GB"/>
              <a:pPr>
                <a:defRPr/>
              </a:pPr>
              <a:t>‹N›</a:t>
            </a:fld>
            <a:endParaRPr lang="en-GB" dirty="0"/>
          </a:p>
        </p:txBody>
      </p:sp>
    </p:spTree>
    <p:extLst>
      <p:ext uri="{BB962C8B-B14F-4D97-AF65-F5344CB8AC3E}">
        <p14:creationId xmlns:p14="http://schemas.microsoft.com/office/powerpoint/2010/main" xmlns="" val="19107467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74F35E4D-8086-404E-A4E5-6C678A6C2C32}" type="slidenum">
              <a:rPr lang="en-GB"/>
              <a:pPr>
                <a:defRPr/>
              </a:pPr>
              <a:t>‹N›</a:t>
            </a:fld>
            <a:endParaRPr lang="en-GB" dirty="0"/>
          </a:p>
        </p:txBody>
      </p:sp>
    </p:spTree>
    <p:extLst>
      <p:ext uri="{BB962C8B-B14F-4D97-AF65-F5344CB8AC3E}">
        <p14:creationId xmlns:p14="http://schemas.microsoft.com/office/powerpoint/2010/main" xmlns="" val="264810794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74E92279-57BE-42BC-A8A0-96E5071D3C5C}" type="slidenum">
              <a:rPr lang="en-GB"/>
              <a:pPr>
                <a:defRPr/>
              </a:pPr>
              <a:t>‹N›</a:t>
            </a:fld>
            <a:endParaRPr lang="en-GB"/>
          </a:p>
        </p:txBody>
      </p:sp>
    </p:spTree>
    <p:extLst>
      <p:ext uri="{BB962C8B-B14F-4D97-AF65-F5344CB8AC3E}">
        <p14:creationId xmlns:p14="http://schemas.microsoft.com/office/powerpoint/2010/main" xmlns="" val="85448205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B0D4DE26-1094-4D62-9985-2A8884115616}" type="slidenum">
              <a:rPr lang="en-GB"/>
              <a:pPr>
                <a:defRPr/>
              </a:pPr>
              <a:t>‹N›</a:t>
            </a:fld>
            <a:endParaRPr lang="en-GB"/>
          </a:p>
        </p:txBody>
      </p:sp>
    </p:spTree>
    <p:extLst>
      <p:ext uri="{BB962C8B-B14F-4D97-AF65-F5344CB8AC3E}">
        <p14:creationId xmlns:p14="http://schemas.microsoft.com/office/powerpoint/2010/main" xmlns="" val="298295621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8B414ACB-506B-4214-A87C-DAB27022850D}" type="slidenum">
              <a:rPr lang="en-GB"/>
              <a:pPr>
                <a:defRPr/>
              </a:pPr>
              <a:t>‹N›</a:t>
            </a:fld>
            <a:endParaRPr lang="en-GB"/>
          </a:p>
        </p:txBody>
      </p:sp>
    </p:spTree>
    <p:extLst>
      <p:ext uri="{BB962C8B-B14F-4D97-AF65-F5344CB8AC3E}">
        <p14:creationId xmlns:p14="http://schemas.microsoft.com/office/powerpoint/2010/main" xmlns="" val="157750666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7ABF8FE6-8DF3-4D36-A5B3-4A5B11C278A2}" type="slidenum">
              <a:rPr lang="en-GB"/>
              <a:pPr>
                <a:defRPr/>
              </a:pPr>
              <a:t>‹N›</a:t>
            </a:fld>
            <a:endParaRPr lang="en-GB"/>
          </a:p>
        </p:txBody>
      </p:sp>
    </p:spTree>
    <p:extLst>
      <p:ext uri="{BB962C8B-B14F-4D97-AF65-F5344CB8AC3E}">
        <p14:creationId xmlns:p14="http://schemas.microsoft.com/office/powerpoint/2010/main" xmlns="" val="1716786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88299C0-208E-4B40-BD0E-E1E8E40CAC46}"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CB916DC-1970-41CC-BFB0-C1E5A23C5D7B}" type="slidenum">
              <a:rPr lang="en-US"/>
              <a:pPr>
                <a:defRPr/>
              </a:pPr>
              <a:t>‹N›</a:t>
            </a:fld>
            <a:endParaRPr lang="en-US"/>
          </a:p>
        </p:txBody>
      </p:sp>
    </p:spTree>
    <p:extLst>
      <p:ext uri="{BB962C8B-B14F-4D97-AF65-F5344CB8AC3E}">
        <p14:creationId xmlns:p14="http://schemas.microsoft.com/office/powerpoint/2010/main" xmlns="" val="26505787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57546A64-89B0-4E31-9B38-CCE51B0C91F1}" type="slidenum">
              <a:rPr lang="en-GB"/>
              <a:pPr>
                <a:defRPr/>
              </a:pPr>
              <a:t>‹N›</a:t>
            </a:fld>
            <a:endParaRPr lang="en-GB"/>
          </a:p>
        </p:txBody>
      </p:sp>
    </p:spTree>
    <p:extLst>
      <p:ext uri="{BB962C8B-B14F-4D97-AF65-F5344CB8AC3E}">
        <p14:creationId xmlns:p14="http://schemas.microsoft.com/office/powerpoint/2010/main" xmlns="" val="159238296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4BA499DB-AF4A-4FD8-A195-106AAF534BAF}" type="slidenum">
              <a:rPr lang="en-GB"/>
              <a:pPr>
                <a:defRPr/>
              </a:pPr>
              <a:t>‹N›</a:t>
            </a:fld>
            <a:endParaRPr lang="en-GB"/>
          </a:p>
        </p:txBody>
      </p:sp>
    </p:spTree>
    <p:extLst>
      <p:ext uri="{BB962C8B-B14F-4D97-AF65-F5344CB8AC3E}">
        <p14:creationId xmlns:p14="http://schemas.microsoft.com/office/powerpoint/2010/main" xmlns="" val="8663334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6D4D67EE-0ACF-46E6-BA92-217098CBAA19}" type="slidenum">
              <a:rPr lang="en-GB"/>
              <a:pPr>
                <a:defRPr/>
              </a:pPr>
              <a:t>‹N›</a:t>
            </a:fld>
            <a:endParaRPr lang="en-GB" dirty="0"/>
          </a:p>
        </p:txBody>
      </p:sp>
    </p:spTree>
    <p:extLst>
      <p:ext uri="{BB962C8B-B14F-4D97-AF65-F5344CB8AC3E}">
        <p14:creationId xmlns:p14="http://schemas.microsoft.com/office/powerpoint/2010/main" xmlns="" val="251095458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DC0B3B64-8775-41AD-A087-6215C4B1C64D}" type="slidenum">
              <a:rPr lang="en-GB"/>
              <a:pPr>
                <a:defRPr/>
              </a:pPr>
              <a:t>‹N›</a:t>
            </a:fld>
            <a:endParaRPr lang="en-GB"/>
          </a:p>
        </p:txBody>
      </p:sp>
    </p:spTree>
    <p:extLst>
      <p:ext uri="{BB962C8B-B14F-4D97-AF65-F5344CB8AC3E}">
        <p14:creationId xmlns:p14="http://schemas.microsoft.com/office/powerpoint/2010/main" xmlns="" val="17977216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FC8868A0-2291-4173-A830-4F73EA81083D}" type="slidenum">
              <a:rPr lang="en-GB"/>
              <a:pPr>
                <a:defRPr/>
              </a:pPr>
              <a:t>‹N›</a:t>
            </a:fld>
            <a:endParaRPr lang="en-GB"/>
          </a:p>
        </p:txBody>
      </p:sp>
    </p:spTree>
    <p:extLst>
      <p:ext uri="{BB962C8B-B14F-4D97-AF65-F5344CB8AC3E}">
        <p14:creationId xmlns:p14="http://schemas.microsoft.com/office/powerpoint/2010/main" xmlns="" val="17853548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3FA3A07D-97C9-4AE4-830F-FA33AAD27D57}" type="slidenum">
              <a:rPr lang="en-GB"/>
              <a:pPr>
                <a:defRPr/>
              </a:pPr>
              <a:t>‹N›</a:t>
            </a:fld>
            <a:endParaRPr lang="en-GB"/>
          </a:p>
        </p:txBody>
      </p:sp>
    </p:spTree>
    <p:extLst>
      <p:ext uri="{BB962C8B-B14F-4D97-AF65-F5344CB8AC3E}">
        <p14:creationId xmlns:p14="http://schemas.microsoft.com/office/powerpoint/2010/main" xmlns="" val="245502802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BE9A0273-CB87-4F65-973F-C71A3D8D3956}" type="slidenum">
              <a:rPr lang="en-GB"/>
              <a:pPr>
                <a:defRPr/>
              </a:pPr>
              <a:t>‹N›</a:t>
            </a:fld>
            <a:endParaRPr lang="en-GB"/>
          </a:p>
        </p:txBody>
      </p:sp>
    </p:spTree>
    <p:extLst>
      <p:ext uri="{BB962C8B-B14F-4D97-AF65-F5344CB8AC3E}">
        <p14:creationId xmlns:p14="http://schemas.microsoft.com/office/powerpoint/2010/main" xmlns="" val="41217852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9C6074F7-F18E-410C-B269-4A3311D37B35}" type="slidenum">
              <a:rPr lang="en-GB"/>
              <a:pPr>
                <a:defRPr/>
              </a:pPr>
              <a:t>‹N›</a:t>
            </a:fld>
            <a:endParaRPr lang="en-GB"/>
          </a:p>
        </p:txBody>
      </p:sp>
    </p:spTree>
    <p:extLst>
      <p:ext uri="{BB962C8B-B14F-4D97-AF65-F5344CB8AC3E}">
        <p14:creationId xmlns:p14="http://schemas.microsoft.com/office/powerpoint/2010/main" xmlns="" val="31205151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4B0C3447-4581-481D-926B-A1BB47790B78}" type="slidenum">
              <a:rPr lang="en-GB"/>
              <a:pPr>
                <a:defRPr/>
              </a:pPr>
              <a:t>‹N›</a:t>
            </a:fld>
            <a:endParaRPr lang="en-GB"/>
          </a:p>
        </p:txBody>
      </p:sp>
    </p:spTree>
    <p:extLst>
      <p:ext uri="{BB962C8B-B14F-4D97-AF65-F5344CB8AC3E}">
        <p14:creationId xmlns:p14="http://schemas.microsoft.com/office/powerpoint/2010/main" xmlns="" val="301788405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870305E3-18E4-4F14-82E0-C45DE9E98D00}" type="slidenum">
              <a:rPr lang="en-GB"/>
              <a:pPr>
                <a:defRPr/>
              </a:pPr>
              <a:t>‹N›</a:t>
            </a:fld>
            <a:endParaRPr lang="en-GB"/>
          </a:p>
        </p:txBody>
      </p:sp>
    </p:spTree>
    <p:extLst>
      <p:ext uri="{BB962C8B-B14F-4D97-AF65-F5344CB8AC3E}">
        <p14:creationId xmlns:p14="http://schemas.microsoft.com/office/powerpoint/2010/main" xmlns="" val="420883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713940C-3744-4F14-B62A-70C0E60BEB65}" type="datetimeFigureOut">
              <a:rPr lang="en-US"/>
              <a:pPr>
                <a:defRPr/>
              </a:pPr>
              <a:t>1/11/2022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496AE61-7AE5-4022-9948-D0D3183324F8}" type="slidenum">
              <a:rPr lang="en-US"/>
              <a:pPr>
                <a:defRPr/>
              </a:pPr>
              <a:t>‹N›</a:t>
            </a:fld>
            <a:endParaRPr lang="en-US"/>
          </a:p>
        </p:txBody>
      </p:sp>
    </p:spTree>
    <p:extLst>
      <p:ext uri="{BB962C8B-B14F-4D97-AF65-F5344CB8AC3E}">
        <p14:creationId xmlns:p14="http://schemas.microsoft.com/office/powerpoint/2010/main" xmlns="" val="32967369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85C8748A-4693-4DC8-B8F6-C019E8B8CBA0}" type="slidenum">
              <a:rPr lang="en-GB"/>
              <a:pPr>
                <a:defRPr/>
              </a:pPr>
              <a:t>‹N›</a:t>
            </a:fld>
            <a:endParaRPr lang="en-GB"/>
          </a:p>
        </p:txBody>
      </p:sp>
    </p:spTree>
    <p:extLst>
      <p:ext uri="{BB962C8B-B14F-4D97-AF65-F5344CB8AC3E}">
        <p14:creationId xmlns:p14="http://schemas.microsoft.com/office/powerpoint/2010/main" xmlns="" val="55039999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261E31F0-719A-4301-A489-E6F08CFDCB7F}" type="slidenum">
              <a:rPr lang="en-GB"/>
              <a:pPr>
                <a:defRPr/>
              </a:pPr>
              <a:t>‹N›</a:t>
            </a:fld>
            <a:endParaRPr lang="en-GB"/>
          </a:p>
        </p:txBody>
      </p:sp>
    </p:spTree>
    <p:extLst>
      <p:ext uri="{BB962C8B-B14F-4D97-AF65-F5344CB8AC3E}">
        <p14:creationId xmlns:p14="http://schemas.microsoft.com/office/powerpoint/2010/main" xmlns="" val="376235220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FEA0B734-9D01-45A2-90B1-EF9D049752E4}" type="slidenum">
              <a:rPr lang="en-GB"/>
              <a:pPr>
                <a:defRPr/>
              </a:pPr>
              <a:t>‹N›</a:t>
            </a:fld>
            <a:endParaRPr lang="en-GB"/>
          </a:p>
        </p:txBody>
      </p:sp>
    </p:spTree>
    <p:extLst>
      <p:ext uri="{BB962C8B-B14F-4D97-AF65-F5344CB8AC3E}">
        <p14:creationId xmlns:p14="http://schemas.microsoft.com/office/powerpoint/2010/main" xmlns="" val="9686469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6B90C259-DD3D-4D36-A825-685A37E51F0E}" type="slidenum">
              <a:rPr lang="en-GB"/>
              <a:pPr>
                <a:defRPr/>
              </a:pPr>
              <a:t>‹N›</a:t>
            </a:fld>
            <a:endParaRPr lang="en-GB"/>
          </a:p>
        </p:txBody>
      </p:sp>
    </p:spTree>
    <p:extLst>
      <p:ext uri="{BB962C8B-B14F-4D97-AF65-F5344CB8AC3E}">
        <p14:creationId xmlns:p14="http://schemas.microsoft.com/office/powerpoint/2010/main" xmlns="" val="26459739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4FF32802-0A76-4AFF-8C42-C65D99333696}" type="slidenum">
              <a:rPr lang="en-GB"/>
              <a:pPr>
                <a:defRPr/>
              </a:pPr>
              <a:t>‹N›</a:t>
            </a:fld>
            <a:endParaRPr lang="en-GB" dirty="0"/>
          </a:p>
        </p:txBody>
      </p:sp>
    </p:spTree>
    <p:extLst>
      <p:ext uri="{BB962C8B-B14F-4D97-AF65-F5344CB8AC3E}">
        <p14:creationId xmlns:p14="http://schemas.microsoft.com/office/powerpoint/2010/main" xmlns="" val="139856715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B7F03486-78B3-44D7-BBC7-E6523E92239D}" type="slidenum">
              <a:rPr lang="en-GB"/>
              <a:pPr>
                <a:defRPr/>
              </a:pPr>
              <a:t>‹N›</a:t>
            </a:fld>
            <a:endParaRPr lang="en-GB" dirty="0"/>
          </a:p>
        </p:txBody>
      </p:sp>
    </p:spTree>
    <p:extLst>
      <p:ext uri="{BB962C8B-B14F-4D97-AF65-F5344CB8AC3E}">
        <p14:creationId xmlns:p14="http://schemas.microsoft.com/office/powerpoint/2010/main" xmlns="" val="35771255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EEDF162A-11AE-44D2-92DE-9C7372796F11}" type="slidenum">
              <a:rPr lang="en-GB"/>
              <a:pPr>
                <a:defRPr/>
              </a:pPr>
              <a:t>‹N›</a:t>
            </a:fld>
            <a:endParaRPr lang="en-GB"/>
          </a:p>
        </p:txBody>
      </p:sp>
    </p:spTree>
    <p:extLst>
      <p:ext uri="{BB962C8B-B14F-4D97-AF65-F5344CB8AC3E}">
        <p14:creationId xmlns:p14="http://schemas.microsoft.com/office/powerpoint/2010/main" xmlns="" val="28475579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18CEE554-113F-4627-9D6C-F9CFECD0F007}" type="slidenum">
              <a:rPr lang="en-GB"/>
              <a:pPr>
                <a:defRPr/>
              </a:pPr>
              <a:t>‹N›</a:t>
            </a:fld>
            <a:endParaRPr lang="en-GB"/>
          </a:p>
        </p:txBody>
      </p:sp>
    </p:spTree>
    <p:extLst>
      <p:ext uri="{BB962C8B-B14F-4D97-AF65-F5344CB8AC3E}">
        <p14:creationId xmlns:p14="http://schemas.microsoft.com/office/powerpoint/2010/main" xmlns="" val="289462377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9ADE6D66-081D-4729-BBD2-F5A098C0DD83}" type="slidenum">
              <a:rPr lang="en-GB"/>
              <a:pPr>
                <a:defRPr/>
              </a:pPr>
              <a:t>‹N›</a:t>
            </a:fld>
            <a:endParaRPr lang="en-GB"/>
          </a:p>
        </p:txBody>
      </p:sp>
    </p:spTree>
    <p:extLst>
      <p:ext uri="{BB962C8B-B14F-4D97-AF65-F5344CB8AC3E}">
        <p14:creationId xmlns:p14="http://schemas.microsoft.com/office/powerpoint/2010/main" xmlns="" val="384549202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A31DD4F6-3C40-4AC4-B22C-BCDEBF0282C0}" type="slidenum">
              <a:rPr lang="en-GB"/>
              <a:pPr>
                <a:defRPr/>
              </a:pPr>
              <a:t>‹N›</a:t>
            </a:fld>
            <a:endParaRPr lang="en-GB"/>
          </a:p>
        </p:txBody>
      </p:sp>
    </p:spTree>
    <p:extLst>
      <p:ext uri="{BB962C8B-B14F-4D97-AF65-F5344CB8AC3E}">
        <p14:creationId xmlns:p14="http://schemas.microsoft.com/office/powerpoint/2010/main" xmlns="" val="3714755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F7ACD87-4D54-4C6B-A909-388CB88DB15D}" type="datetimeFigureOut">
              <a:rPr lang="en-US"/>
              <a:pPr>
                <a:defRPr/>
              </a:pPr>
              <a:t>1/11/2022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C215F73-7608-4F73-87FB-602D4EAA0203}" type="slidenum">
              <a:rPr lang="en-US"/>
              <a:pPr>
                <a:defRPr/>
              </a:pPr>
              <a:t>‹N›</a:t>
            </a:fld>
            <a:endParaRPr lang="en-US"/>
          </a:p>
        </p:txBody>
      </p:sp>
    </p:spTree>
    <p:extLst>
      <p:ext uri="{BB962C8B-B14F-4D97-AF65-F5344CB8AC3E}">
        <p14:creationId xmlns:p14="http://schemas.microsoft.com/office/powerpoint/2010/main" xmlns="" val="352435162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BB1E468F-4FAA-41EA-A70B-92278DB1C8B2}" type="slidenum">
              <a:rPr lang="en-GB"/>
              <a:pPr>
                <a:defRPr/>
              </a:pPr>
              <a:t>‹N›</a:t>
            </a:fld>
            <a:endParaRPr lang="en-GB"/>
          </a:p>
        </p:txBody>
      </p:sp>
    </p:spTree>
    <p:extLst>
      <p:ext uri="{BB962C8B-B14F-4D97-AF65-F5344CB8AC3E}">
        <p14:creationId xmlns:p14="http://schemas.microsoft.com/office/powerpoint/2010/main" xmlns="" val="395303501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40316E8A-686C-42FB-B13D-FCB0107AD15E}" type="slidenum">
              <a:rPr lang="en-GB"/>
              <a:pPr>
                <a:defRPr/>
              </a:pPr>
              <a:t>‹N›</a:t>
            </a:fld>
            <a:endParaRPr lang="en-GB" dirty="0"/>
          </a:p>
        </p:txBody>
      </p:sp>
    </p:spTree>
    <p:extLst>
      <p:ext uri="{BB962C8B-B14F-4D97-AF65-F5344CB8AC3E}">
        <p14:creationId xmlns:p14="http://schemas.microsoft.com/office/powerpoint/2010/main" xmlns="" val="187325955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C728324C-E460-421E-995D-174ECCF44A31}" type="slidenum">
              <a:rPr lang="en-GB"/>
              <a:pPr>
                <a:defRPr/>
              </a:pPr>
              <a:t>‹N›</a:t>
            </a:fld>
            <a:endParaRPr lang="en-GB" dirty="0"/>
          </a:p>
        </p:txBody>
      </p:sp>
    </p:spTree>
    <p:extLst>
      <p:ext uri="{BB962C8B-B14F-4D97-AF65-F5344CB8AC3E}">
        <p14:creationId xmlns:p14="http://schemas.microsoft.com/office/powerpoint/2010/main" xmlns="" val="39638333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92D9A1AF-7276-4CE4-8894-9341E31EEE3D}" type="slidenum">
              <a:rPr lang="en-GB"/>
              <a:pPr>
                <a:defRPr/>
              </a:pPr>
              <a:t>‹N›</a:t>
            </a:fld>
            <a:endParaRPr lang="en-GB" dirty="0"/>
          </a:p>
        </p:txBody>
      </p:sp>
    </p:spTree>
    <p:extLst>
      <p:ext uri="{BB962C8B-B14F-4D97-AF65-F5344CB8AC3E}">
        <p14:creationId xmlns:p14="http://schemas.microsoft.com/office/powerpoint/2010/main" xmlns="" val="338753063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D62005A7-DBE4-457B-933E-F3DB38C58B10}" type="slidenum">
              <a:rPr lang="en-GB"/>
              <a:pPr>
                <a:defRPr/>
              </a:pPr>
              <a:t>‹N›</a:t>
            </a:fld>
            <a:endParaRPr lang="en-GB" dirty="0"/>
          </a:p>
        </p:txBody>
      </p:sp>
    </p:spTree>
    <p:extLst>
      <p:ext uri="{BB962C8B-B14F-4D97-AF65-F5344CB8AC3E}">
        <p14:creationId xmlns:p14="http://schemas.microsoft.com/office/powerpoint/2010/main" xmlns="" val="233967499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0E129EBA-6536-4862-83CF-9762F7C3B8EA}" type="slidenum">
              <a:rPr lang="en-GB"/>
              <a:pPr>
                <a:defRPr/>
              </a:pPr>
              <a:t>‹N›</a:t>
            </a:fld>
            <a:endParaRPr lang="en-GB"/>
          </a:p>
        </p:txBody>
      </p:sp>
    </p:spTree>
    <p:extLst>
      <p:ext uri="{BB962C8B-B14F-4D97-AF65-F5344CB8AC3E}">
        <p14:creationId xmlns:p14="http://schemas.microsoft.com/office/powerpoint/2010/main" xmlns="" val="139376321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9E395BD2-6F33-4BD2-87D9-850D083239DF}" type="slidenum">
              <a:rPr lang="en-GB"/>
              <a:pPr>
                <a:defRPr/>
              </a:pPr>
              <a:t>‹N›</a:t>
            </a:fld>
            <a:endParaRPr lang="en-GB"/>
          </a:p>
        </p:txBody>
      </p:sp>
    </p:spTree>
    <p:extLst>
      <p:ext uri="{BB962C8B-B14F-4D97-AF65-F5344CB8AC3E}">
        <p14:creationId xmlns:p14="http://schemas.microsoft.com/office/powerpoint/2010/main" xmlns="" val="35368298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FCF857FA-06D2-426B-94D4-4B6B3FE546F1}" type="slidenum">
              <a:rPr lang="en-GB"/>
              <a:pPr>
                <a:defRPr/>
              </a:pPr>
              <a:t>‹N›</a:t>
            </a:fld>
            <a:endParaRPr lang="en-GB"/>
          </a:p>
        </p:txBody>
      </p:sp>
    </p:spTree>
    <p:extLst>
      <p:ext uri="{BB962C8B-B14F-4D97-AF65-F5344CB8AC3E}">
        <p14:creationId xmlns:p14="http://schemas.microsoft.com/office/powerpoint/2010/main" xmlns="" val="192733491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3E356846-76EC-4633-8A3A-0683B5736FE3}" type="slidenum">
              <a:rPr lang="en-GB"/>
              <a:pPr>
                <a:defRPr/>
              </a:pPr>
              <a:t>‹N›</a:t>
            </a:fld>
            <a:endParaRPr lang="en-GB"/>
          </a:p>
        </p:txBody>
      </p:sp>
    </p:spTree>
    <p:extLst>
      <p:ext uri="{BB962C8B-B14F-4D97-AF65-F5344CB8AC3E}">
        <p14:creationId xmlns:p14="http://schemas.microsoft.com/office/powerpoint/2010/main" xmlns="" val="318740804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D623692C-33DD-4555-9650-36111FCFA4FE}" type="slidenum">
              <a:rPr lang="en-GB"/>
              <a:pPr>
                <a:defRPr/>
              </a:pPr>
              <a:t>‹N›</a:t>
            </a:fld>
            <a:endParaRPr lang="en-GB"/>
          </a:p>
        </p:txBody>
      </p:sp>
    </p:spTree>
    <p:extLst>
      <p:ext uri="{BB962C8B-B14F-4D97-AF65-F5344CB8AC3E}">
        <p14:creationId xmlns:p14="http://schemas.microsoft.com/office/powerpoint/2010/main" xmlns="" val="3913548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B040F8F-4304-4DE9-87F9-DAC88847F010}" type="datetimeFigureOut">
              <a:rPr lang="en-US"/>
              <a:pPr>
                <a:defRPr/>
              </a:pPr>
              <a:t>1/11/2022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335344D-80D8-452A-B82B-FBCDFFC435E7}" type="slidenum">
              <a:rPr lang="en-US"/>
              <a:pPr>
                <a:defRPr/>
              </a:pPr>
              <a:t>‹N›</a:t>
            </a:fld>
            <a:endParaRPr lang="en-US"/>
          </a:p>
        </p:txBody>
      </p:sp>
    </p:spTree>
    <p:extLst>
      <p:ext uri="{BB962C8B-B14F-4D97-AF65-F5344CB8AC3E}">
        <p14:creationId xmlns:p14="http://schemas.microsoft.com/office/powerpoint/2010/main" xmlns="" val="31111475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CD7626BF-C19B-4E3D-8FF0-AB370E0831B7}" type="slidenum">
              <a:rPr lang="en-GB"/>
              <a:pPr>
                <a:defRPr/>
              </a:pPr>
              <a:t>‹N›</a:t>
            </a:fld>
            <a:endParaRPr lang="en-GB"/>
          </a:p>
        </p:txBody>
      </p:sp>
    </p:spTree>
    <p:extLst>
      <p:ext uri="{BB962C8B-B14F-4D97-AF65-F5344CB8AC3E}">
        <p14:creationId xmlns:p14="http://schemas.microsoft.com/office/powerpoint/2010/main" xmlns="" val="219779310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B0257ABF-047B-466C-A5A0-15C3D76565C9}" type="slidenum">
              <a:rPr lang="en-GB"/>
              <a:pPr>
                <a:defRPr/>
              </a:pPr>
              <a:t>‹N›</a:t>
            </a:fld>
            <a:endParaRPr lang="en-GB" dirty="0"/>
          </a:p>
        </p:txBody>
      </p:sp>
    </p:spTree>
    <p:extLst>
      <p:ext uri="{BB962C8B-B14F-4D97-AF65-F5344CB8AC3E}">
        <p14:creationId xmlns:p14="http://schemas.microsoft.com/office/powerpoint/2010/main" xmlns="" val="196780835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7DC892F7-CD71-4ED1-923E-47407215C781}" type="slidenum">
              <a:rPr lang="en-GB"/>
              <a:pPr>
                <a:defRPr/>
              </a:pPr>
              <a:t>‹N›</a:t>
            </a:fld>
            <a:endParaRPr lang="en-GB"/>
          </a:p>
        </p:txBody>
      </p:sp>
    </p:spTree>
    <p:extLst>
      <p:ext uri="{BB962C8B-B14F-4D97-AF65-F5344CB8AC3E}">
        <p14:creationId xmlns:p14="http://schemas.microsoft.com/office/powerpoint/2010/main" xmlns="" val="220968608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633A30DA-7DBC-4B92-B091-0C3B1C656ECF}" type="slidenum">
              <a:rPr lang="en-GB"/>
              <a:pPr>
                <a:defRPr/>
              </a:pPr>
              <a:t>‹N›</a:t>
            </a:fld>
            <a:endParaRPr lang="en-GB"/>
          </a:p>
        </p:txBody>
      </p:sp>
    </p:spTree>
    <p:extLst>
      <p:ext uri="{BB962C8B-B14F-4D97-AF65-F5344CB8AC3E}">
        <p14:creationId xmlns:p14="http://schemas.microsoft.com/office/powerpoint/2010/main" xmlns="" val="133718842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E7E8CACF-38F6-4D2D-9B39-85D7973BAAED}" type="slidenum">
              <a:rPr lang="en-GB"/>
              <a:pPr>
                <a:defRPr/>
              </a:pPr>
              <a:t>‹N›</a:t>
            </a:fld>
            <a:endParaRPr lang="en-GB"/>
          </a:p>
        </p:txBody>
      </p:sp>
    </p:spTree>
    <p:extLst>
      <p:ext uri="{BB962C8B-B14F-4D97-AF65-F5344CB8AC3E}">
        <p14:creationId xmlns:p14="http://schemas.microsoft.com/office/powerpoint/2010/main" xmlns="" val="10771553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A4AE4F81-4D97-4CB8-A2B6-AEA2AA184213}" type="slidenum">
              <a:rPr lang="en-GB"/>
              <a:pPr>
                <a:defRPr/>
              </a:pPr>
              <a:t>‹N›</a:t>
            </a:fld>
            <a:endParaRPr lang="en-GB"/>
          </a:p>
        </p:txBody>
      </p:sp>
    </p:spTree>
    <p:extLst>
      <p:ext uri="{BB962C8B-B14F-4D97-AF65-F5344CB8AC3E}">
        <p14:creationId xmlns:p14="http://schemas.microsoft.com/office/powerpoint/2010/main" xmlns="" val="287291605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6BCCFCB2-0452-4F8F-B819-A7B2374CAE16}" type="slidenum">
              <a:rPr lang="en-GB"/>
              <a:pPr>
                <a:defRPr/>
              </a:pPr>
              <a:t>‹N›</a:t>
            </a:fld>
            <a:endParaRPr lang="en-GB"/>
          </a:p>
        </p:txBody>
      </p:sp>
    </p:spTree>
    <p:extLst>
      <p:ext uri="{BB962C8B-B14F-4D97-AF65-F5344CB8AC3E}">
        <p14:creationId xmlns:p14="http://schemas.microsoft.com/office/powerpoint/2010/main" xmlns="" val="182396079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84EDD130-A961-4B51-A8A6-0886847AB4A1}" type="slidenum">
              <a:rPr lang="en-GB"/>
              <a:pPr>
                <a:defRPr/>
              </a:pPr>
              <a:t>‹N›</a:t>
            </a:fld>
            <a:endParaRPr lang="en-GB"/>
          </a:p>
        </p:txBody>
      </p:sp>
    </p:spTree>
    <p:extLst>
      <p:ext uri="{BB962C8B-B14F-4D97-AF65-F5344CB8AC3E}">
        <p14:creationId xmlns:p14="http://schemas.microsoft.com/office/powerpoint/2010/main" xmlns="" val="7489876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5C3607B5-A326-4473-A213-9633E4F384D2}" type="slidenum">
              <a:rPr lang="en-GB"/>
              <a:pPr>
                <a:defRPr/>
              </a:pPr>
              <a:t>‹N›</a:t>
            </a:fld>
            <a:endParaRPr lang="en-GB"/>
          </a:p>
        </p:txBody>
      </p:sp>
    </p:spTree>
    <p:extLst>
      <p:ext uri="{BB962C8B-B14F-4D97-AF65-F5344CB8AC3E}">
        <p14:creationId xmlns:p14="http://schemas.microsoft.com/office/powerpoint/2010/main" xmlns="" val="160815424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4847AB0E-E4BF-4A66-B975-EF2F2FE8ABD5}" type="slidenum">
              <a:rPr lang="en-GB"/>
              <a:pPr>
                <a:defRPr/>
              </a:pPr>
              <a:t>‹N›</a:t>
            </a:fld>
            <a:endParaRPr lang="en-GB"/>
          </a:p>
        </p:txBody>
      </p:sp>
    </p:spTree>
    <p:extLst>
      <p:ext uri="{BB962C8B-B14F-4D97-AF65-F5344CB8AC3E}">
        <p14:creationId xmlns:p14="http://schemas.microsoft.com/office/powerpoint/2010/main" xmlns="" val="172071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788E643-1110-476B-AE84-AE047BBC156D}" type="datetimeFigureOut">
              <a:rPr lang="it-IT"/>
              <a:pPr>
                <a:defRPr/>
              </a:pPr>
              <a:t>11/01/2022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7B0314A-76F4-4D3E-AA2B-FF38E5597C9D}" type="slidenum">
              <a:rPr lang="it-IT"/>
              <a:pPr>
                <a:defRPr/>
              </a:pPr>
              <a:t>‹N›</a:t>
            </a:fld>
            <a:endParaRPr lang="it-IT"/>
          </a:p>
        </p:txBody>
      </p:sp>
    </p:spTree>
    <p:extLst>
      <p:ext uri="{BB962C8B-B14F-4D97-AF65-F5344CB8AC3E}">
        <p14:creationId xmlns:p14="http://schemas.microsoft.com/office/powerpoint/2010/main" xmlns="" val="499252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B311023-D54B-418B-9749-037CEFBB60E0}" type="datetimeFigureOut">
              <a:rPr lang="en-US"/>
              <a:pPr>
                <a:defRPr/>
              </a:pPr>
              <a:t>1/11/2022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5A7A386-FDA9-4D7E-949C-973D6D145B0E}" type="slidenum">
              <a:rPr lang="en-US"/>
              <a:pPr>
                <a:defRPr/>
              </a:pPr>
              <a:t>‹N›</a:t>
            </a:fld>
            <a:endParaRPr lang="en-US"/>
          </a:p>
        </p:txBody>
      </p:sp>
    </p:spTree>
    <p:extLst>
      <p:ext uri="{BB962C8B-B14F-4D97-AF65-F5344CB8AC3E}">
        <p14:creationId xmlns:p14="http://schemas.microsoft.com/office/powerpoint/2010/main" xmlns="" val="8919960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ECC52DD5-BBCE-4FE4-9E26-B9CAD169C80A}" type="slidenum">
              <a:rPr lang="en-GB"/>
              <a:pPr>
                <a:defRPr/>
              </a:pPr>
              <a:t>‹N›</a:t>
            </a:fld>
            <a:endParaRPr lang="en-GB"/>
          </a:p>
        </p:txBody>
      </p:sp>
    </p:spTree>
    <p:extLst>
      <p:ext uri="{BB962C8B-B14F-4D97-AF65-F5344CB8AC3E}">
        <p14:creationId xmlns:p14="http://schemas.microsoft.com/office/powerpoint/2010/main" xmlns="" val="57420248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ED6A21E0-C438-47C7-8119-2B16B368AF00}" type="slidenum">
              <a:rPr lang="en-GB"/>
              <a:pPr>
                <a:defRPr/>
              </a:pPr>
              <a:t>‹N›</a:t>
            </a:fld>
            <a:endParaRPr lang="en-GB"/>
          </a:p>
        </p:txBody>
      </p:sp>
    </p:spTree>
    <p:extLst>
      <p:ext uri="{BB962C8B-B14F-4D97-AF65-F5344CB8AC3E}">
        <p14:creationId xmlns:p14="http://schemas.microsoft.com/office/powerpoint/2010/main" xmlns="" val="33218688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9F70CB08-BB5A-48F8-AFD2-4828AE3FEE05}" type="slidenum">
              <a:rPr lang="en-GB"/>
              <a:pPr>
                <a:defRPr/>
              </a:pPr>
              <a:t>‹N›</a:t>
            </a:fld>
            <a:endParaRPr lang="en-GB"/>
          </a:p>
        </p:txBody>
      </p:sp>
    </p:spTree>
    <p:extLst>
      <p:ext uri="{BB962C8B-B14F-4D97-AF65-F5344CB8AC3E}">
        <p14:creationId xmlns:p14="http://schemas.microsoft.com/office/powerpoint/2010/main" xmlns="" val="4883479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8DBF8D6F-78C2-4CF6-BF20-E32D1DF3104E}" type="slidenum">
              <a:rPr lang="en-GB"/>
              <a:pPr>
                <a:defRPr/>
              </a:pPr>
              <a:t>‹N›</a:t>
            </a:fld>
            <a:endParaRPr lang="en-GB" dirty="0"/>
          </a:p>
        </p:txBody>
      </p:sp>
    </p:spTree>
    <p:extLst>
      <p:ext uri="{BB962C8B-B14F-4D97-AF65-F5344CB8AC3E}">
        <p14:creationId xmlns:p14="http://schemas.microsoft.com/office/powerpoint/2010/main" xmlns="" val="23079198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D0A25345-7F17-405B-961D-1C53DED2B131}" type="slidenum">
              <a:rPr lang="en-GB"/>
              <a:pPr>
                <a:defRPr/>
              </a:pPr>
              <a:t>‹N›</a:t>
            </a:fld>
            <a:endParaRPr lang="en-GB" dirty="0"/>
          </a:p>
        </p:txBody>
      </p:sp>
    </p:spTree>
    <p:extLst>
      <p:ext uri="{BB962C8B-B14F-4D97-AF65-F5344CB8AC3E}">
        <p14:creationId xmlns:p14="http://schemas.microsoft.com/office/powerpoint/2010/main" xmlns="" val="17338971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BD49F2AA-2937-4862-B68E-E7CF5EB9F73E}" type="slidenum">
              <a:rPr lang="en-GB"/>
              <a:pPr>
                <a:defRPr/>
              </a:pPr>
              <a:t>‹N›</a:t>
            </a:fld>
            <a:endParaRPr lang="en-GB"/>
          </a:p>
        </p:txBody>
      </p:sp>
    </p:spTree>
    <p:extLst>
      <p:ext uri="{BB962C8B-B14F-4D97-AF65-F5344CB8AC3E}">
        <p14:creationId xmlns:p14="http://schemas.microsoft.com/office/powerpoint/2010/main" xmlns="" val="382965848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924BB656-3607-4B57-B518-5143BC87FAC1}" type="slidenum">
              <a:rPr lang="en-GB"/>
              <a:pPr>
                <a:defRPr/>
              </a:pPr>
              <a:t>‹N›</a:t>
            </a:fld>
            <a:endParaRPr lang="en-GB"/>
          </a:p>
        </p:txBody>
      </p:sp>
    </p:spTree>
    <p:extLst>
      <p:ext uri="{BB962C8B-B14F-4D97-AF65-F5344CB8AC3E}">
        <p14:creationId xmlns:p14="http://schemas.microsoft.com/office/powerpoint/2010/main" xmlns="" val="549430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F845407F-BB21-4354-B2DE-785E1B08A923}" type="slidenum">
              <a:rPr lang="en-GB"/>
              <a:pPr>
                <a:defRPr/>
              </a:pPr>
              <a:t>‹N›</a:t>
            </a:fld>
            <a:endParaRPr lang="en-GB"/>
          </a:p>
        </p:txBody>
      </p:sp>
    </p:spTree>
    <p:extLst>
      <p:ext uri="{BB962C8B-B14F-4D97-AF65-F5344CB8AC3E}">
        <p14:creationId xmlns:p14="http://schemas.microsoft.com/office/powerpoint/2010/main" xmlns="" val="154799350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09300A91-ACD6-4678-9E03-4E805279244B}" type="slidenum">
              <a:rPr lang="en-GB"/>
              <a:pPr>
                <a:defRPr/>
              </a:pPr>
              <a:t>‹N›</a:t>
            </a:fld>
            <a:endParaRPr lang="en-GB"/>
          </a:p>
        </p:txBody>
      </p:sp>
    </p:spTree>
    <p:extLst>
      <p:ext uri="{BB962C8B-B14F-4D97-AF65-F5344CB8AC3E}">
        <p14:creationId xmlns:p14="http://schemas.microsoft.com/office/powerpoint/2010/main" xmlns="" val="111806110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B27931E4-DAEB-4E73-869A-5B0DDD8DDA55}" type="slidenum">
              <a:rPr lang="en-GB"/>
              <a:pPr>
                <a:defRPr/>
              </a:pPr>
              <a:t>‹N›</a:t>
            </a:fld>
            <a:endParaRPr lang="en-GB"/>
          </a:p>
        </p:txBody>
      </p:sp>
    </p:spTree>
    <p:extLst>
      <p:ext uri="{BB962C8B-B14F-4D97-AF65-F5344CB8AC3E}">
        <p14:creationId xmlns:p14="http://schemas.microsoft.com/office/powerpoint/2010/main" xmlns="" val="3808213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E724F35-BE0C-4EAB-8A33-59D5D1E419F5}" type="datetimeFigureOut">
              <a:rPr lang="en-US"/>
              <a:pPr>
                <a:defRPr/>
              </a:pPr>
              <a:t>1/11/2022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766721E-2320-4657-80DC-15E039F42F64}" type="slidenum">
              <a:rPr lang="en-US"/>
              <a:pPr>
                <a:defRPr/>
              </a:pPr>
              <a:t>‹N›</a:t>
            </a:fld>
            <a:endParaRPr lang="en-US"/>
          </a:p>
        </p:txBody>
      </p:sp>
    </p:spTree>
    <p:extLst>
      <p:ext uri="{BB962C8B-B14F-4D97-AF65-F5344CB8AC3E}">
        <p14:creationId xmlns:p14="http://schemas.microsoft.com/office/powerpoint/2010/main" xmlns="" val="44592751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326F5634-FF6E-4AD8-B375-F9F1EA656307}" type="slidenum">
              <a:rPr lang="en-GB"/>
              <a:pPr>
                <a:defRPr/>
              </a:pPr>
              <a:t>‹N›</a:t>
            </a:fld>
            <a:endParaRPr lang="en-GB" dirty="0"/>
          </a:p>
        </p:txBody>
      </p:sp>
    </p:spTree>
    <p:extLst>
      <p:ext uri="{BB962C8B-B14F-4D97-AF65-F5344CB8AC3E}">
        <p14:creationId xmlns:p14="http://schemas.microsoft.com/office/powerpoint/2010/main" xmlns="" val="206274478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2B3EC58C-2494-4443-9F63-350D822B6FA3}" type="slidenum">
              <a:rPr lang="en-GB"/>
              <a:pPr>
                <a:defRPr/>
              </a:pPr>
              <a:t>‹N›</a:t>
            </a:fld>
            <a:endParaRPr lang="en-GB" dirty="0"/>
          </a:p>
        </p:txBody>
      </p:sp>
    </p:spTree>
    <p:extLst>
      <p:ext uri="{BB962C8B-B14F-4D97-AF65-F5344CB8AC3E}">
        <p14:creationId xmlns:p14="http://schemas.microsoft.com/office/powerpoint/2010/main" xmlns="" val="419371319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96B311B3-DF6F-44A4-9B54-9C45D66D8A76}" type="slidenum">
              <a:rPr lang="en-GB"/>
              <a:pPr>
                <a:defRPr/>
              </a:pPr>
              <a:t>‹N›</a:t>
            </a:fld>
            <a:endParaRPr lang="en-GB" dirty="0"/>
          </a:p>
        </p:txBody>
      </p:sp>
    </p:spTree>
    <p:extLst>
      <p:ext uri="{BB962C8B-B14F-4D97-AF65-F5344CB8AC3E}">
        <p14:creationId xmlns:p14="http://schemas.microsoft.com/office/powerpoint/2010/main" xmlns="" val="24940861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9E195AFB-3091-4919-A53F-86D9923C618A}" type="slidenum">
              <a:rPr lang="en-GB"/>
              <a:pPr>
                <a:defRPr/>
              </a:pPr>
              <a:t>‹N›</a:t>
            </a:fld>
            <a:endParaRPr lang="en-GB" dirty="0"/>
          </a:p>
        </p:txBody>
      </p:sp>
    </p:spTree>
    <p:extLst>
      <p:ext uri="{BB962C8B-B14F-4D97-AF65-F5344CB8AC3E}">
        <p14:creationId xmlns:p14="http://schemas.microsoft.com/office/powerpoint/2010/main" xmlns="" val="168066794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21376719-CAF6-472A-9D34-220CCBE04B78}" type="slidenum">
              <a:rPr lang="en-GB"/>
              <a:pPr>
                <a:defRPr/>
              </a:pPr>
              <a:t>‹N›</a:t>
            </a:fld>
            <a:endParaRPr lang="en-GB"/>
          </a:p>
        </p:txBody>
      </p:sp>
    </p:spTree>
    <p:extLst>
      <p:ext uri="{BB962C8B-B14F-4D97-AF65-F5344CB8AC3E}">
        <p14:creationId xmlns:p14="http://schemas.microsoft.com/office/powerpoint/2010/main" xmlns="" val="152855968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C64F3A1F-B826-410D-B41E-6CAD25D9B06B}" type="slidenum">
              <a:rPr lang="en-GB"/>
              <a:pPr>
                <a:defRPr/>
              </a:pPr>
              <a:t>‹N›</a:t>
            </a:fld>
            <a:endParaRPr lang="en-GB"/>
          </a:p>
        </p:txBody>
      </p:sp>
    </p:spTree>
    <p:extLst>
      <p:ext uri="{BB962C8B-B14F-4D97-AF65-F5344CB8AC3E}">
        <p14:creationId xmlns:p14="http://schemas.microsoft.com/office/powerpoint/2010/main" xmlns="" val="6559236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439AE11F-9C98-4133-9EDB-E6BE3ED344F4}" type="slidenum">
              <a:rPr lang="en-GB"/>
              <a:pPr>
                <a:defRPr/>
              </a:pPr>
              <a:t>‹N›</a:t>
            </a:fld>
            <a:endParaRPr lang="en-GB"/>
          </a:p>
        </p:txBody>
      </p:sp>
    </p:spTree>
    <p:extLst>
      <p:ext uri="{BB962C8B-B14F-4D97-AF65-F5344CB8AC3E}">
        <p14:creationId xmlns:p14="http://schemas.microsoft.com/office/powerpoint/2010/main" xmlns="" val="144756517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4C442F32-6A2B-4ED9-80D6-968F9F868979}" type="slidenum">
              <a:rPr lang="en-GB"/>
              <a:pPr>
                <a:defRPr/>
              </a:pPr>
              <a:t>‹N›</a:t>
            </a:fld>
            <a:endParaRPr lang="en-GB"/>
          </a:p>
        </p:txBody>
      </p:sp>
    </p:spTree>
    <p:extLst>
      <p:ext uri="{BB962C8B-B14F-4D97-AF65-F5344CB8AC3E}">
        <p14:creationId xmlns:p14="http://schemas.microsoft.com/office/powerpoint/2010/main" xmlns="" val="34189605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593A04CE-8584-43A6-9BF6-82179E6732E1}" type="slidenum">
              <a:rPr lang="en-GB"/>
              <a:pPr>
                <a:defRPr/>
              </a:pPr>
              <a:t>‹N›</a:t>
            </a:fld>
            <a:endParaRPr lang="en-GB"/>
          </a:p>
        </p:txBody>
      </p:sp>
    </p:spTree>
    <p:extLst>
      <p:ext uri="{BB962C8B-B14F-4D97-AF65-F5344CB8AC3E}">
        <p14:creationId xmlns:p14="http://schemas.microsoft.com/office/powerpoint/2010/main" xmlns="" val="19084455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6B6A1E0C-04B1-48C9-AFF2-C80B0A57800D}" type="slidenum">
              <a:rPr lang="en-GB"/>
              <a:pPr>
                <a:defRPr/>
              </a:pPr>
              <a:t>‹N›</a:t>
            </a:fld>
            <a:endParaRPr lang="en-GB"/>
          </a:p>
        </p:txBody>
      </p:sp>
    </p:spTree>
    <p:extLst>
      <p:ext uri="{BB962C8B-B14F-4D97-AF65-F5344CB8AC3E}">
        <p14:creationId xmlns:p14="http://schemas.microsoft.com/office/powerpoint/2010/main" xmlns="" val="4072615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BA23431-6F67-4482-A660-BD7A98BB7B0E}" type="datetimeFigureOut">
              <a:rPr lang="en-US"/>
              <a:pPr>
                <a:defRPr/>
              </a:pPr>
              <a:t>1/11/2022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0F60354-DEE5-4F23-BF2F-E86E2E26CA59}" type="slidenum">
              <a:rPr lang="en-US"/>
              <a:pPr>
                <a:defRPr/>
              </a:pPr>
              <a:t>‹N›</a:t>
            </a:fld>
            <a:endParaRPr lang="en-US"/>
          </a:p>
        </p:txBody>
      </p:sp>
    </p:spTree>
    <p:extLst>
      <p:ext uri="{BB962C8B-B14F-4D97-AF65-F5344CB8AC3E}">
        <p14:creationId xmlns:p14="http://schemas.microsoft.com/office/powerpoint/2010/main" xmlns="" val="97723653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0575B89F-91B4-4DDF-A125-7B3449807025}" type="slidenum">
              <a:rPr lang="en-GB"/>
              <a:pPr>
                <a:defRPr/>
              </a:pPr>
              <a:t>‹N›</a:t>
            </a:fld>
            <a:endParaRPr lang="en-GB" dirty="0"/>
          </a:p>
        </p:txBody>
      </p:sp>
    </p:spTree>
    <p:extLst>
      <p:ext uri="{BB962C8B-B14F-4D97-AF65-F5344CB8AC3E}">
        <p14:creationId xmlns:p14="http://schemas.microsoft.com/office/powerpoint/2010/main" xmlns="" val="74384490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97866C89-3D62-4DF0-A3E8-50A40359BA75}" type="slidenum">
              <a:rPr lang="en-GB"/>
              <a:pPr>
                <a:defRPr/>
              </a:pPr>
              <a:t>‹N›</a:t>
            </a:fld>
            <a:endParaRPr lang="en-GB"/>
          </a:p>
        </p:txBody>
      </p:sp>
    </p:spTree>
    <p:extLst>
      <p:ext uri="{BB962C8B-B14F-4D97-AF65-F5344CB8AC3E}">
        <p14:creationId xmlns:p14="http://schemas.microsoft.com/office/powerpoint/2010/main" xmlns="" val="12854737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0F61F63F-0FA0-48AF-A252-191B7FB85219}" type="slidenum">
              <a:rPr lang="en-GB"/>
              <a:pPr>
                <a:defRPr/>
              </a:pPr>
              <a:t>‹N›</a:t>
            </a:fld>
            <a:endParaRPr lang="en-GB"/>
          </a:p>
        </p:txBody>
      </p:sp>
    </p:spTree>
    <p:extLst>
      <p:ext uri="{BB962C8B-B14F-4D97-AF65-F5344CB8AC3E}">
        <p14:creationId xmlns:p14="http://schemas.microsoft.com/office/powerpoint/2010/main" xmlns="" val="311043840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80C50624-76AE-436E-A560-975E61DBA567}" type="slidenum">
              <a:rPr lang="en-GB"/>
              <a:pPr>
                <a:defRPr/>
              </a:pPr>
              <a:t>‹N›</a:t>
            </a:fld>
            <a:endParaRPr lang="en-GB"/>
          </a:p>
        </p:txBody>
      </p:sp>
    </p:spTree>
    <p:extLst>
      <p:ext uri="{BB962C8B-B14F-4D97-AF65-F5344CB8AC3E}">
        <p14:creationId xmlns:p14="http://schemas.microsoft.com/office/powerpoint/2010/main" xmlns="" val="297974799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00BA37C8-E44B-4DD3-9810-D391831CC0A5}" type="slidenum">
              <a:rPr lang="en-GB"/>
              <a:pPr>
                <a:defRPr/>
              </a:pPr>
              <a:t>‹N›</a:t>
            </a:fld>
            <a:endParaRPr lang="en-GB"/>
          </a:p>
        </p:txBody>
      </p:sp>
    </p:spTree>
    <p:extLst>
      <p:ext uri="{BB962C8B-B14F-4D97-AF65-F5344CB8AC3E}">
        <p14:creationId xmlns:p14="http://schemas.microsoft.com/office/powerpoint/2010/main" xmlns="" val="339718321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01B91597-1D43-4BF9-84E5-0E740B2DA7F3}" type="slidenum">
              <a:rPr lang="en-GB"/>
              <a:pPr>
                <a:defRPr/>
              </a:pPr>
              <a:t>‹N›</a:t>
            </a:fld>
            <a:endParaRPr lang="en-GB"/>
          </a:p>
        </p:txBody>
      </p:sp>
    </p:spTree>
    <p:extLst>
      <p:ext uri="{BB962C8B-B14F-4D97-AF65-F5344CB8AC3E}">
        <p14:creationId xmlns:p14="http://schemas.microsoft.com/office/powerpoint/2010/main" xmlns="" val="160317620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C3EE1067-FC61-467B-8CE1-BB3FF23CAEDA}" type="slidenum">
              <a:rPr lang="en-GB"/>
              <a:pPr>
                <a:defRPr/>
              </a:pPr>
              <a:t>‹N›</a:t>
            </a:fld>
            <a:endParaRPr lang="en-GB"/>
          </a:p>
        </p:txBody>
      </p:sp>
    </p:spTree>
    <p:extLst>
      <p:ext uri="{BB962C8B-B14F-4D97-AF65-F5344CB8AC3E}">
        <p14:creationId xmlns:p14="http://schemas.microsoft.com/office/powerpoint/2010/main" xmlns="" val="408187940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1677CF79-2880-475C-872A-3EFB4885B586}" type="slidenum">
              <a:rPr lang="en-GB"/>
              <a:pPr>
                <a:defRPr/>
              </a:pPr>
              <a:t>‹N›</a:t>
            </a:fld>
            <a:endParaRPr lang="en-GB"/>
          </a:p>
        </p:txBody>
      </p:sp>
    </p:spTree>
    <p:extLst>
      <p:ext uri="{BB962C8B-B14F-4D97-AF65-F5344CB8AC3E}">
        <p14:creationId xmlns:p14="http://schemas.microsoft.com/office/powerpoint/2010/main" xmlns="" val="11203070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5EFF4467-C054-49FA-9434-DD3E9CA3CD35}" type="slidenum">
              <a:rPr lang="en-GB"/>
              <a:pPr>
                <a:defRPr/>
              </a:pPr>
              <a:t>‹N›</a:t>
            </a:fld>
            <a:endParaRPr lang="en-GB"/>
          </a:p>
        </p:txBody>
      </p:sp>
    </p:spTree>
    <p:extLst>
      <p:ext uri="{BB962C8B-B14F-4D97-AF65-F5344CB8AC3E}">
        <p14:creationId xmlns:p14="http://schemas.microsoft.com/office/powerpoint/2010/main" xmlns="" val="137443358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64E6E5C1-3E40-4B79-B8DC-806C187746CC}" type="slidenum">
              <a:rPr lang="en-GB"/>
              <a:pPr>
                <a:defRPr/>
              </a:pPr>
              <a:t>‹N›</a:t>
            </a:fld>
            <a:endParaRPr lang="en-GB"/>
          </a:p>
        </p:txBody>
      </p:sp>
    </p:spTree>
    <p:extLst>
      <p:ext uri="{BB962C8B-B14F-4D97-AF65-F5344CB8AC3E}">
        <p14:creationId xmlns:p14="http://schemas.microsoft.com/office/powerpoint/2010/main" xmlns="" val="3466531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0F03EE1-270C-48BB-91C1-AE81F178BB4B}"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88ACA16-612D-4E17-BBB1-8F66E6A41E0B}" type="slidenum">
              <a:rPr lang="en-US"/>
              <a:pPr>
                <a:defRPr/>
              </a:pPr>
              <a:t>‹N›</a:t>
            </a:fld>
            <a:endParaRPr lang="en-US"/>
          </a:p>
        </p:txBody>
      </p:sp>
    </p:spTree>
    <p:extLst>
      <p:ext uri="{BB962C8B-B14F-4D97-AF65-F5344CB8AC3E}">
        <p14:creationId xmlns:p14="http://schemas.microsoft.com/office/powerpoint/2010/main" xmlns="" val="66895092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084D3D66-AD17-4989-B4D5-B35FCEF2C808}" type="slidenum">
              <a:rPr lang="en-GB"/>
              <a:pPr>
                <a:defRPr/>
              </a:pPr>
              <a:t>‹N›</a:t>
            </a:fld>
            <a:endParaRPr lang="en-GB"/>
          </a:p>
        </p:txBody>
      </p:sp>
    </p:spTree>
    <p:extLst>
      <p:ext uri="{BB962C8B-B14F-4D97-AF65-F5344CB8AC3E}">
        <p14:creationId xmlns:p14="http://schemas.microsoft.com/office/powerpoint/2010/main" xmlns="" val="256671369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2B7A65DB-BAE9-406C-B010-0A07B82C2AFF}" type="slidenum">
              <a:rPr lang="en-GB"/>
              <a:pPr>
                <a:defRPr/>
              </a:pPr>
              <a:t>‹N›</a:t>
            </a:fld>
            <a:endParaRPr lang="en-GB"/>
          </a:p>
        </p:txBody>
      </p:sp>
    </p:spTree>
    <p:extLst>
      <p:ext uri="{BB962C8B-B14F-4D97-AF65-F5344CB8AC3E}">
        <p14:creationId xmlns:p14="http://schemas.microsoft.com/office/powerpoint/2010/main" xmlns="" val="341163401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8EDA61E8-ED68-4231-A1E6-0DFAFF1D364F}" type="slidenum">
              <a:rPr lang="en-GB"/>
              <a:pPr>
                <a:defRPr/>
              </a:pPr>
              <a:t>‹N›</a:t>
            </a:fld>
            <a:endParaRPr lang="en-GB" dirty="0"/>
          </a:p>
        </p:txBody>
      </p:sp>
    </p:spTree>
    <p:extLst>
      <p:ext uri="{BB962C8B-B14F-4D97-AF65-F5344CB8AC3E}">
        <p14:creationId xmlns:p14="http://schemas.microsoft.com/office/powerpoint/2010/main" xmlns="" val="36639749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2C211EB7-12E0-4700-BE93-1C4F3DE79D85}" type="slidenum">
              <a:rPr lang="en-GB"/>
              <a:pPr>
                <a:defRPr/>
              </a:pPr>
              <a:t>‹N›</a:t>
            </a:fld>
            <a:endParaRPr lang="en-GB" dirty="0"/>
          </a:p>
        </p:txBody>
      </p:sp>
    </p:spTree>
    <p:extLst>
      <p:ext uri="{BB962C8B-B14F-4D97-AF65-F5344CB8AC3E}">
        <p14:creationId xmlns:p14="http://schemas.microsoft.com/office/powerpoint/2010/main" xmlns="" val="155880044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2BDD934E-3ADB-4659-9682-0E1B0C4E3E50}" type="slidenum">
              <a:rPr lang="en-GB"/>
              <a:pPr>
                <a:defRPr/>
              </a:pPr>
              <a:t>‹N›</a:t>
            </a:fld>
            <a:endParaRPr lang="en-GB"/>
          </a:p>
        </p:txBody>
      </p:sp>
    </p:spTree>
    <p:extLst>
      <p:ext uri="{BB962C8B-B14F-4D97-AF65-F5344CB8AC3E}">
        <p14:creationId xmlns:p14="http://schemas.microsoft.com/office/powerpoint/2010/main" xmlns="" val="107429287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6656AF4A-B307-40ED-BE35-C654F1574BB7}" type="slidenum">
              <a:rPr lang="en-GB"/>
              <a:pPr>
                <a:defRPr/>
              </a:pPr>
              <a:t>‹N›</a:t>
            </a:fld>
            <a:endParaRPr lang="en-GB"/>
          </a:p>
        </p:txBody>
      </p:sp>
    </p:spTree>
    <p:extLst>
      <p:ext uri="{BB962C8B-B14F-4D97-AF65-F5344CB8AC3E}">
        <p14:creationId xmlns:p14="http://schemas.microsoft.com/office/powerpoint/2010/main" xmlns="" val="316756799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90A2BD4A-B158-4DCD-BE8A-E90042A69438}" type="slidenum">
              <a:rPr lang="en-GB"/>
              <a:pPr>
                <a:defRPr/>
              </a:pPr>
              <a:t>‹N›</a:t>
            </a:fld>
            <a:endParaRPr lang="en-GB"/>
          </a:p>
        </p:txBody>
      </p:sp>
    </p:spTree>
    <p:extLst>
      <p:ext uri="{BB962C8B-B14F-4D97-AF65-F5344CB8AC3E}">
        <p14:creationId xmlns:p14="http://schemas.microsoft.com/office/powerpoint/2010/main" xmlns="" val="900711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1108A358-C549-4272-9AD4-9787F8E3A0A3}" type="slidenum">
              <a:rPr lang="en-GB"/>
              <a:pPr>
                <a:defRPr/>
              </a:pPr>
              <a:t>‹N›</a:t>
            </a:fld>
            <a:endParaRPr lang="en-GB"/>
          </a:p>
        </p:txBody>
      </p:sp>
    </p:spTree>
    <p:extLst>
      <p:ext uri="{BB962C8B-B14F-4D97-AF65-F5344CB8AC3E}">
        <p14:creationId xmlns:p14="http://schemas.microsoft.com/office/powerpoint/2010/main" xmlns="" val="298371865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F05E4A19-A8EF-4D7A-8E93-956DCBFA61BC}" type="slidenum">
              <a:rPr lang="en-GB"/>
              <a:pPr>
                <a:defRPr/>
              </a:pPr>
              <a:t>‹N›</a:t>
            </a:fld>
            <a:endParaRPr lang="en-GB"/>
          </a:p>
        </p:txBody>
      </p:sp>
    </p:spTree>
    <p:extLst>
      <p:ext uri="{BB962C8B-B14F-4D97-AF65-F5344CB8AC3E}">
        <p14:creationId xmlns:p14="http://schemas.microsoft.com/office/powerpoint/2010/main" xmlns="" val="396925289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F06EF211-C9AA-4183-9A56-A0FF278491B8}" type="slidenum">
              <a:rPr lang="en-GB"/>
              <a:pPr>
                <a:defRPr/>
              </a:pPr>
              <a:t>‹N›</a:t>
            </a:fld>
            <a:endParaRPr lang="en-GB" dirty="0"/>
          </a:p>
        </p:txBody>
      </p:sp>
    </p:spTree>
    <p:extLst>
      <p:ext uri="{BB962C8B-B14F-4D97-AF65-F5344CB8AC3E}">
        <p14:creationId xmlns:p14="http://schemas.microsoft.com/office/powerpoint/2010/main" xmlns="" val="2642362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93EF928-D876-4BD4-9FD1-5D9AC4EBB194}"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7DA0AB4-70F5-4674-8D46-BEDC2CD9FE8F}" type="slidenum">
              <a:rPr lang="en-US"/>
              <a:pPr>
                <a:defRPr/>
              </a:pPr>
              <a:t>‹N›</a:t>
            </a:fld>
            <a:endParaRPr lang="en-US"/>
          </a:p>
        </p:txBody>
      </p:sp>
    </p:spTree>
    <p:extLst>
      <p:ext uri="{BB962C8B-B14F-4D97-AF65-F5344CB8AC3E}">
        <p14:creationId xmlns:p14="http://schemas.microsoft.com/office/powerpoint/2010/main" xmlns="" val="283287592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AED15AAA-036E-4627-A556-DD9902F810CF}" type="slidenum">
              <a:rPr lang="en-GB"/>
              <a:pPr>
                <a:defRPr/>
              </a:pPr>
              <a:t>‹N›</a:t>
            </a:fld>
            <a:endParaRPr lang="en-GB" dirty="0"/>
          </a:p>
        </p:txBody>
      </p:sp>
    </p:spTree>
    <p:extLst>
      <p:ext uri="{BB962C8B-B14F-4D97-AF65-F5344CB8AC3E}">
        <p14:creationId xmlns:p14="http://schemas.microsoft.com/office/powerpoint/2010/main" xmlns="" val="55642040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5A5C6224-E080-4FDD-AB07-8CD248DD6F08}" type="slidenum">
              <a:rPr lang="en-GB"/>
              <a:pPr>
                <a:defRPr/>
              </a:pPr>
              <a:t>‹N›</a:t>
            </a:fld>
            <a:endParaRPr lang="en-GB" dirty="0"/>
          </a:p>
        </p:txBody>
      </p:sp>
    </p:spTree>
    <p:extLst>
      <p:ext uri="{BB962C8B-B14F-4D97-AF65-F5344CB8AC3E}">
        <p14:creationId xmlns:p14="http://schemas.microsoft.com/office/powerpoint/2010/main" xmlns="" val="73632464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2E971C90-F33B-4EE5-B388-BF0D071D84DD}" type="slidenum">
              <a:rPr lang="en-GB"/>
              <a:pPr>
                <a:defRPr/>
              </a:pPr>
              <a:t>‹N›</a:t>
            </a:fld>
            <a:endParaRPr lang="en-GB" dirty="0"/>
          </a:p>
        </p:txBody>
      </p:sp>
    </p:spTree>
    <p:extLst>
      <p:ext uri="{BB962C8B-B14F-4D97-AF65-F5344CB8AC3E}">
        <p14:creationId xmlns:p14="http://schemas.microsoft.com/office/powerpoint/2010/main" xmlns="" val="287619877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B3BB1FE9-CF93-4FF4-9253-DC62474C2A1F}" type="slidenum">
              <a:rPr lang="en-GB"/>
              <a:pPr>
                <a:defRPr/>
              </a:pPr>
              <a:t>‹N›</a:t>
            </a:fld>
            <a:endParaRPr lang="en-GB"/>
          </a:p>
        </p:txBody>
      </p:sp>
    </p:spTree>
    <p:extLst>
      <p:ext uri="{BB962C8B-B14F-4D97-AF65-F5344CB8AC3E}">
        <p14:creationId xmlns:p14="http://schemas.microsoft.com/office/powerpoint/2010/main" xmlns="" val="376266782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286FF3E1-E517-43D2-9A83-FF9CB34CA12A}" type="slidenum">
              <a:rPr lang="en-GB"/>
              <a:pPr>
                <a:defRPr/>
              </a:pPr>
              <a:t>‹N›</a:t>
            </a:fld>
            <a:endParaRPr lang="en-GB"/>
          </a:p>
        </p:txBody>
      </p:sp>
    </p:spTree>
    <p:extLst>
      <p:ext uri="{BB962C8B-B14F-4D97-AF65-F5344CB8AC3E}">
        <p14:creationId xmlns:p14="http://schemas.microsoft.com/office/powerpoint/2010/main" xmlns="" val="140171720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014D9637-05AC-4CC7-8895-2B04E6CEFCBE}" type="slidenum">
              <a:rPr lang="en-GB"/>
              <a:pPr>
                <a:defRPr/>
              </a:pPr>
              <a:t>‹N›</a:t>
            </a:fld>
            <a:endParaRPr lang="en-GB"/>
          </a:p>
        </p:txBody>
      </p:sp>
    </p:spTree>
    <p:extLst>
      <p:ext uri="{BB962C8B-B14F-4D97-AF65-F5344CB8AC3E}">
        <p14:creationId xmlns:p14="http://schemas.microsoft.com/office/powerpoint/2010/main" xmlns="" val="399667936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2CC51582-0598-48A1-811C-30218A243884}" type="slidenum">
              <a:rPr lang="en-GB"/>
              <a:pPr>
                <a:defRPr/>
              </a:pPr>
              <a:t>‹N›</a:t>
            </a:fld>
            <a:endParaRPr lang="en-GB"/>
          </a:p>
        </p:txBody>
      </p:sp>
    </p:spTree>
    <p:extLst>
      <p:ext uri="{BB962C8B-B14F-4D97-AF65-F5344CB8AC3E}">
        <p14:creationId xmlns:p14="http://schemas.microsoft.com/office/powerpoint/2010/main" xmlns="" val="41216279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62CCDF12-6B99-4BB9-9D10-34A1E60D1B3A}" type="slidenum">
              <a:rPr lang="en-GB"/>
              <a:pPr>
                <a:defRPr/>
              </a:pPr>
              <a:t>‹N›</a:t>
            </a:fld>
            <a:endParaRPr lang="en-GB"/>
          </a:p>
        </p:txBody>
      </p:sp>
    </p:spTree>
    <p:extLst>
      <p:ext uri="{BB962C8B-B14F-4D97-AF65-F5344CB8AC3E}">
        <p14:creationId xmlns:p14="http://schemas.microsoft.com/office/powerpoint/2010/main" xmlns="" val="153937994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EBECAE35-23AC-4DE0-AA50-89A099803A76}" type="slidenum">
              <a:rPr lang="en-GB"/>
              <a:pPr>
                <a:defRPr/>
              </a:pPr>
              <a:t>‹N›</a:t>
            </a:fld>
            <a:endParaRPr lang="en-GB"/>
          </a:p>
        </p:txBody>
      </p:sp>
    </p:spTree>
    <p:extLst>
      <p:ext uri="{BB962C8B-B14F-4D97-AF65-F5344CB8AC3E}">
        <p14:creationId xmlns:p14="http://schemas.microsoft.com/office/powerpoint/2010/main" xmlns="" val="251684859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F28DCA3E-632D-4D9A-A43F-02D80D234C28}" type="slidenum">
              <a:rPr lang="en-GB"/>
              <a:pPr>
                <a:defRPr/>
              </a:pPr>
              <a:t>‹N›</a:t>
            </a:fld>
            <a:endParaRPr lang="en-GB" dirty="0"/>
          </a:p>
        </p:txBody>
      </p:sp>
    </p:spTree>
    <p:extLst>
      <p:ext uri="{BB962C8B-B14F-4D97-AF65-F5344CB8AC3E}">
        <p14:creationId xmlns:p14="http://schemas.microsoft.com/office/powerpoint/2010/main" xmlns="" val="2165925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2872C75-CA3F-49FC-9E8D-750C7B11AFE4}"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4955DFA-D96B-44BD-AE6C-D5DCA23AF63C}" type="slidenum">
              <a:rPr lang="en-US"/>
              <a:pPr>
                <a:defRPr/>
              </a:pPr>
              <a:t>‹N›</a:t>
            </a:fld>
            <a:endParaRPr lang="en-US"/>
          </a:p>
        </p:txBody>
      </p:sp>
    </p:spTree>
    <p:extLst>
      <p:ext uri="{BB962C8B-B14F-4D97-AF65-F5344CB8AC3E}">
        <p14:creationId xmlns:p14="http://schemas.microsoft.com/office/powerpoint/2010/main" xmlns="" val="15686465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EADFFD31-1648-4EED-8475-CA9934488887}" type="slidenum">
              <a:rPr lang="en-GB"/>
              <a:pPr>
                <a:defRPr/>
              </a:pPr>
              <a:t>‹N›</a:t>
            </a:fld>
            <a:endParaRPr lang="en-GB"/>
          </a:p>
        </p:txBody>
      </p:sp>
    </p:spTree>
    <p:extLst>
      <p:ext uri="{BB962C8B-B14F-4D97-AF65-F5344CB8AC3E}">
        <p14:creationId xmlns:p14="http://schemas.microsoft.com/office/powerpoint/2010/main" xmlns="" val="241297444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2DE9D62F-7C8C-4FEB-B6D8-2C84600E576D}" type="slidenum">
              <a:rPr lang="en-GB"/>
              <a:pPr>
                <a:defRPr/>
              </a:pPr>
              <a:t>‹N›</a:t>
            </a:fld>
            <a:endParaRPr lang="en-GB"/>
          </a:p>
        </p:txBody>
      </p:sp>
    </p:spTree>
    <p:extLst>
      <p:ext uri="{BB962C8B-B14F-4D97-AF65-F5344CB8AC3E}">
        <p14:creationId xmlns:p14="http://schemas.microsoft.com/office/powerpoint/2010/main" xmlns="" val="396436034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AC63DF2C-4935-4E8A-B59F-918E0C478356}" type="slidenum">
              <a:rPr lang="en-GB"/>
              <a:pPr>
                <a:defRPr/>
              </a:pPr>
              <a:t>‹N›</a:t>
            </a:fld>
            <a:endParaRPr lang="en-GB"/>
          </a:p>
        </p:txBody>
      </p:sp>
    </p:spTree>
    <p:extLst>
      <p:ext uri="{BB962C8B-B14F-4D97-AF65-F5344CB8AC3E}">
        <p14:creationId xmlns:p14="http://schemas.microsoft.com/office/powerpoint/2010/main" xmlns="" val="149379964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02C7C427-9BCE-4020-B755-1C6CE4EF4E5A}" type="slidenum">
              <a:rPr lang="en-GB"/>
              <a:pPr>
                <a:defRPr/>
              </a:pPr>
              <a:t>‹N›</a:t>
            </a:fld>
            <a:endParaRPr lang="en-GB"/>
          </a:p>
        </p:txBody>
      </p:sp>
    </p:spTree>
    <p:extLst>
      <p:ext uri="{BB962C8B-B14F-4D97-AF65-F5344CB8AC3E}">
        <p14:creationId xmlns:p14="http://schemas.microsoft.com/office/powerpoint/2010/main" xmlns="" val="359473343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738F3EFD-3B7A-4251-AD29-E775FFD9E05C}" type="slidenum">
              <a:rPr lang="en-GB"/>
              <a:pPr>
                <a:defRPr/>
              </a:pPr>
              <a:t>‹N›</a:t>
            </a:fld>
            <a:endParaRPr lang="en-GB"/>
          </a:p>
        </p:txBody>
      </p:sp>
    </p:spTree>
    <p:extLst>
      <p:ext uri="{BB962C8B-B14F-4D97-AF65-F5344CB8AC3E}">
        <p14:creationId xmlns:p14="http://schemas.microsoft.com/office/powerpoint/2010/main" xmlns="" val="26549404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A6FED42B-125D-4908-9D60-16A22A816DBD}" type="slidenum">
              <a:rPr lang="en-GB"/>
              <a:pPr>
                <a:defRPr/>
              </a:pPr>
              <a:t>‹N›</a:t>
            </a:fld>
            <a:endParaRPr lang="en-GB"/>
          </a:p>
        </p:txBody>
      </p:sp>
    </p:spTree>
    <p:extLst>
      <p:ext uri="{BB962C8B-B14F-4D97-AF65-F5344CB8AC3E}">
        <p14:creationId xmlns:p14="http://schemas.microsoft.com/office/powerpoint/2010/main" xmlns="" val="358918805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1A7F2AFF-69AA-4EBE-86EC-E224CDD3BEDD}" type="slidenum">
              <a:rPr lang="en-GB"/>
              <a:pPr>
                <a:defRPr/>
              </a:pPr>
              <a:t>‹N›</a:t>
            </a:fld>
            <a:endParaRPr lang="en-GB"/>
          </a:p>
        </p:txBody>
      </p:sp>
    </p:spTree>
    <p:extLst>
      <p:ext uri="{BB962C8B-B14F-4D97-AF65-F5344CB8AC3E}">
        <p14:creationId xmlns:p14="http://schemas.microsoft.com/office/powerpoint/2010/main" xmlns="" val="231959308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F7975AB3-A262-477D-AEB9-5D94C5DD657F}" type="slidenum">
              <a:rPr lang="en-GB"/>
              <a:pPr>
                <a:defRPr/>
              </a:pPr>
              <a:t>‹N›</a:t>
            </a:fld>
            <a:endParaRPr lang="en-GB"/>
          </a:p>
        </p:txBody>
      </p:sp>
    </p:spTree>
    <p:extLst>
      <p:ext uri="{BB962C8B-B14F-4D97-AF65-F5344CB8AC3E}">
        <p14:creationId xmlns:p14="http://schemas.microsoft.com/office/powerpoint/2010/main" xmlns="" val="203936862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4C1810D8-655A-482F-AFBE-AE750ADA5B70}" type="slidenum">
              <a:rPr lang="en-GB"/>
              <a:pPr>
                <a:defRPr/>
              </a:pPr>
              <a:t>‹N›</a:t>
            </a:fld>
            <a:endParaRPr lang="en-GB"/>
          </a:p>
        </p:txBody>
      </p:sp>
    </p:spTree>
    <p:extLst>
      <p:ext uri="{BB962C8B-B14F-4D97-AF65-F5344CB8AC3E}">
        <p14:creationId xmlns:p14="http://schemas.microsoft.com/office/powerpoint/2010/main" xmlns="" val="377454352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FF2A439C-4C28-4B11-B348-2F31D81D1B1E}" type="slidenum">
              <a:rPr lang="en-GB"/>
              <a:pPr>
                <a:defRPr/>
              </a:pPr>
              <a:t>‹N›</a:t>
            </a:fld>
            <a:endParaRPr lang="en-GB"/>
          </a:p>
        </p:txBody>
      </p:sp>
    </p:spTree>
    <p:extLst>
      <p:ext uri="{BB962C8B-B14F-4D97-AF65-F5344CB8AC3E}">
        <p14:creationId xmlns:p14="http://schemas.microsoft.com/office/powerpoint/2010/main" xmlns="" val="2293993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F39F8F3-A137-4045-B95D-B57388400BDA}"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E973A09-AFF4-402A-ACEB-EAC760C5B2AD}" type="slidenum">
              <a:rPr lang="en-US"/>
              <a:pPr>
                <a:defRPr/>
              </a:pPr>
              <a:t>‹N›</a:t>
            </a:fld>
            <a:endParaRPr lang="en-US"/>
          </a:p>
        </p:txBody>
      </p:sp>
    </p:spTree>
    <p:extLst>
      <p:ext uri="{BB962C8B-B14F-4D97-AF65-F5344CB8AC3E}">
        <p14:creationId xmlns:p14="http://schemas.microsoft.com/office/powerpoint/2010/main" xmlns="" val="34001824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143223B2-A5AE-44D1-81F3-9FD5EB701FD8}" type="slidenum">
              <a:rPr lang="en-GB"/>
              <a:pPr>
                <a:defRPr/>
              </a:pPr>
              <a:t>‹N›</a:t>
            </a:fld>
            <a:endParaRPr lang="en-GB"/>
          </a:p>
        </p:txBody>
      </p:sp>
    </p:spTree>
    <p:extLst>
      <p:ext uri="{BB962C8B-B14F-4D97-AF65-F5344CB8AC3E}">
        <p14:creationId xmlns:p14="http://schemas.microsoft.com/office/powerpoint/2010/main" xmlns="" val="92533239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DFE791FE-6938-4477-A8F8-B9F53D7B435E}" type="slidenum">
              <a:rPr lang="en-GB"/>
              <a:pPr>
                <a:defRPr/>
              </a:pPr>
              <a:t>‹N›</a:t>
            </a:fld>
            <a:endParaRPr lang="en-GB" dirty="0"/>
          </a:p>
        </p:txBody>
      </p:sp>
    </p:spTree>
    <p:extLst>
      <p:ext uri="{BB962C8B-B14F-4D97-AF65-F5344CB8AC3E}">
        <p14:creationId xmlns:p14="http://schemas.microsoft.com/office/powerpoint/2010/main" xmlns="" val="315661884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105D879B-7749-40AF-94ED-2AE436AD0A9E}" type="slidenum">
              <a:rPr lang="en-GB"/>
              <a:pPr>
                <a:defRPr/>
              </a:pPr>
              <a:t>‹N›</a:t>
            </a:fld>
            <a:endParaRPr lang="en-GB" dirty="0"/>
          </a:p>
        </p:txBody>
      </p:sp>
    </p:spTree>
    <p:extLst>
      <p:ext uri="{BB962C8B-B14F-4D97-AF65-F5344CB8AC3E}">
        <p14:creationId xmlns:p14="http://schemas.microsoft.com/office/powerpoint/2010/main" xmlns="" val="307066030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8545C52E-4A20-43B8-8436-17C99B888E4F}" type="slidenum">
              <a:rPr lang="en-GB"/>
              <a:pPr>
                <a:defRPr/>
              </a:pPr>
              <a:t>‹N›</a:t>
            </a:fld>
            <a:endParaRPr lang="en-GB"/>
          </a:p>
        </p:txBody>
      </p:sp>
    </p:spTree>
    <p:extLst>
      <p:ext uri="{BB962C8B-B14F-4D97-AF65-F5344CB8AC3E}">
        <p14:creationId xmlns:p14="http://schemas.microsoft.com/office/powerpoint/2010/main" xmlns="" val="36784953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8879BA80-F36E-4E4B-B201-69FE794753A4}" type="slidenum">
              <a:rPr lang="en-GB"/>
              <a:pPr>
                <a:defRPr/>
              </a:pPr>
              <a:t>‹N›</a:t>
            </a:fld>
            <a:endParaRPr lang="en-GB"/>
          </a:p>
        </p:txBody>
      </p:sp>
    </p:spTree>
    <p:extLst>
      <p:ext uri="{BB962C8B-B14F-4D97-AF65-F5344CB8AC3E}">
        <p14:creationId xmlns:p14="http://schemas.microsoft.com/office/powerpoint/2010/main" xmlns="" val="400208577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AC439B20-2C7B-4C3D-A557-120EA570EBDD}" type="slidenum">
              <a:rPr lang="en-GB"/>
              <a:pPr>
                <a:defRPr/>
              </a:pPr>
              <a:t>‹N›</a:t>
            </a:fld>
            <a:endParaRPr lang="en-GB"/>
          </a:p>
        </p:txBody>
      </p:sp>
    </p:spTree>
    <p:extLst>
      <p:ext uri="{BB962C8B-B14F-4D97-AF65-F5344CB8AC3E}">
        <p14:creationId xmlns:p14="http://schemas.microsoft.com/office/powerpoint/2010/main" xmlns="" val="382324811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C7983691-362A-4A00-9CB8-61354F2CD79C}" type="slidenum">
              <a:rPr lang="en-GB"/>
              <a:pPr>
                <a:defRPr/>
              </a:pPr>
              <a:t>‹N›</a:t>
            </a:fld>
            <a:endParaRPr lang="en-GB"/>
          </a:p>
        </p:txBody>
      </p:sp>
    </p:spTree>
    <p:extLst>
      <p:ext uri="{BB962C8B-B14F-4D97-AF65-F5344CB8AC3E}">
        <p14:creationId xmlns:p14="http://schemas.microsoft.com/office/powerpoint/2010/main" xmlns="" val="36005512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594DC3BC-9EB7-4780-ADDD-5426850552A9}" type="slidenum">
              <a:rPr lang="en-GB"/>
              <a:pPr>
                <a:defRPr/>
              </a:pPr>
              <a:t>‹N›</a:t>
            </a:fld>
            <a:endParaRPr lang="en-GB"/>
          </a:p>
        </p:txBody>
      </p:sp>
    </p:spTree>
    <p:extLst>
      <p:ext uri="{BB962C8B-B14F-4D97-AF65-F5344CB8AC3E}">
        <p14:creationId xmlns:p14="http://schemas.microsoft.com/office/powerpoint/2010/main" xmlns="" val="40150863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71918E4-42E4-43DE-AB5E-6450B58B6D3C}" type="slidenum">
              <a:rPr lang="en-GB"/>
              <a:pPr>
                <a:defRPr/>
              </a:pPr>
              <a:t>‹N›</a:t>
            </a:fld>
            <a:endParaRPr lang="en-GB" dirty="0"/>
          </a:p>
        </p:txBody>
      </p:sp>
    </p:spTree>
    <p:extLst>
      <p:ext uri="{BB962C8B-B14F-4D97-AF65-F5344CB8AC3E}">
        <p14:creationId xmlns:p14="http://schemas.microsoft.com/office/powerpoint/2010/main" xmlns="" val="23047216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AEF21AC0-4109-46DB-AB9B-8DBE4D0F077B}" type="slidenum">
              <a:rPr lang="en-GB"/>
              <a:pPr>
                <a:defRPr/>
              </a:pPr>
              <a:t>‹N›</a:t>
            </a:fld>
            <a:endParaRPr lang="en-GB" dirty="0"/>
          </a:p>
        </p:txBody>
      </p:sp>
    </p:spTree>
    <p:extLst>
      <p:ext uri="{BB962C8B-B14F-4D97-AF65-F5344CB8AC3E}">
        <p14:creationId xmlns:p14="http://schemas.microsoft.com/office/powerpoint/2010/main" xmlns="" val="4126121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EF9F920-906B-4291-819E-0A50A6B818F6}"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31B00F1-0E48-40D6-9DDA-2ED751E717A3}" type="slidenum">
              <a:rPr lang="en-US"/>
              <a:pPr>
                <a:defRPr/>
              </a:pPr>
              <a:t>‹N›</a:t>
            </a:fld>
            <a:endParaRPr lang="en-US"/>
          </a:p>
        </p:txBody>
      </p:sp>
    </p:spTree>
    <p:extLst>
      <p:ext uri="{BB962C8B-B14F-4D97-AF65-F5344CB8AC3E}">
        <p14:creationId xmlns:p14="http://schemas.microsoft.com/office/powerpoint/2010/main" xmlns="" val="103492668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DAE76D4-7BF7-4793-B109-3E913F66C98A}" type="slidenum">
              <a:rPr lang="en-GB"/>
              <a:pPr>
                <a:defRPr/>
              </a:pPr>
              <a:t>‹N›</a:t>
            </a:fld>
            <a:endParaRPr lang="en-GB" dirty="0"/>
          </a:p>
        </p:txBody>
      </p:sp>
    </p:spTree>
    <p:extLst>
      <p:ext uri="{BB962C8B-B14F-4D97-AF65-F5344CB8AC3E}">
        <p14:creationId xmlns:p14="http://schemas.microsoft.com/office/powerpoint/2010/main" xmlns="" val="370056157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CE751E6-2F2D-4212-8ADD-AFBD17F91054}" type="slidenum">
              <a:rPr lang="en-GB"/>
              <a:pPr>
                <a:defRPr/>
              </a:pPr>
              <a:t>‹N›</a:t>
            </a:fld>
            <a:endParaRPr lang="en-GB" dirty="0"/>
          </a:p>
        </p:txBody>
      </p:sp>
    </p:spTree>
    <p:extLst>
      <p:ext uri="{BB962C8B-B14F-4D97-AF65-F5344CB8AC3E}">
        <p14:creationId xmlns:p14="http://schemas.microsoft.com/office/powerpoint/2010/main" xmlns="" val="68744823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74F4B3C1-FB69-4969-89E2-EB88C6AE5DB8}" type="slidenum">
              <a:rPr lang="en-GB"/>
              <a:pPr>
                <a:defRPr/>
              </a:pPr>
              <a:t>‹N›</a:t>
            </a:fld>
            <a:endParaRPr lang="en-GB"/>
          </a:p>
        </p:txBody>
      </p:sp>
    </p:spTree>
    <p:extLst>
      <p:ext uri="{BB962C8B-B14F-4D97-AF65-F5344CB8AC3E}">
        <p14:creationId xmlns:p14="http://schemas.microsoft.com/office/powerpoint/2010/main" xmlns="" val="152679370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DB470F6F-7437-4D07-AB21-767427193E6D}" type="slidenum">
              <a:rPr lang="en-GB"/>
              <a:pPr>
                <a:defRPr/>
              </a:pPr>
              <a:t>‹N›</a:t>
            </a:fld>
            <a:endParaRPr lang="en-GB"/>
          </a:p>
        </p:txBody>
      </p:sp>
    </p:spTree>
    <p:extLst>
      <p:ext uri="{BB962C8B-B14F-4D97-AF65-F5344CB8AC3E}">
        <p14:creationId xmlns:p14="http://schemas.microsoft.com/office/powerpoint/2010/main" xmlns="" val="250212041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5F605AD2-4412-4259-A794-D4319B4E6DC2}" type="slidenum">
              <a:rPr lang="en-GB"/>
              <a:pPr>
                <a:defRPr/>
              </a:pPr>
              <a:t>‹N›</a:t>
            </a:fld>
            <a:endParaRPr lang="en-GB"/>
          </a:p>
        </p:txBody>
      </p:sp>
    </p:spTree>
    <p:extLst>
      <p:ext uri="{BB962C8B-B14F-4D97-AF65-F5344CB8AC3E}">
        <p14:creationId xmlns:p14="http://schemas.microsoft.com/office/powerpoint/2010/main" xmlns="" val="92457491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5F750B47-6589-4354-9730-C7265FBF919C}" type="slidenum">
              <a:rPr lang="en-GB"/>
              <a:pPr>
                <a:defRPr/>
              </a:pPr>
              <a:t>‹N›</a:t>
            </a:fld>
            <a:endParaRPr lang="en-GB"/>
          </a:p>
        </p:txBody>
      </p:sp>
    </p:spTree>
    <p:extLst>
      <p:ext uri="{BB962C8B-B14F-4D97-AF65-F5344CB8AC3E}">
        <p14:creationId xmlns:p14="http://schemas.microsoft.com/office/powerpoint/2010/main" xmlns="" val="188654295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193846E2-6939-4813-9A41-F7C5EBEEAFA3}" type="slidenum">
              <a:rPr lang="en-GB"/>
              <a:pPr>
                <a:defRPr/>
              </a:pPr>
              <a:t>‹N›</a:t>
            </a:fld>
            <a:endParaRPr lang="en-GB"/>
          </a:p>
        </p:txBody>
      </p:sp>
    </p:spTree>
    <p:extLst>
      <p:ext uri="{BB962C8B-B14F-4D97-AF65-F5344CB8AC3E}">
        <p14:creationId xmlns:p14="http://schemas.microsoft.com/office/powerpoint/2010/main" xmlns="" val="311458625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733305CC-0D62-4780-995B-1287E90DC66E}" type="slidenum">
              <a:rPr lang="en-GB"/>
              <a:pPr>
                <a:defRPr/>
              </a:pPr>
              <a:t>‹N›</a:t>
            </a:fld>
            <a:endParaRPr lang="en-GB"/>
          </a:p>
        </p:txBody>
      </p:sp>
    </p:spTree>
    <p:extLst>
      <p:ext uri="{BB962C8B-B14F-4D97-AF65-F5344CB8AC3E}">
        <p14:creationId xmlns:p14="http://schemas.microsoft.com/office/powerpoint/2010/main" xmlns="" val="128180696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A2EC391C-5D01-439E-A509-F258CAB2D850}" type="slidenum">
              <a:rPr lang="en-GB"/>
              <a:pPr>
                <a:defRPr/>
              </a:pPr>
              <a:t>‹N›</a:t>
            </a:fld>
            <a:endParaRPr lang="en-GB" dirty="0"/>
          </a:p>
        </p:txBody>
      </p:sp>
    </p:spTree>
    <p:extLst>
      <p:ext uri="{BB962C8B-B14F-4D97-AF65-F5344CB8AC3E}">
        <p14:creationId xmlns:p14="http://schemas.microsoft.com/office/powerpoint/2010/main" xmlns="" val="236423484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14644CD0-0769-4E70-AB6E-044222609620}" type="slidenum">
              <a:rPr lang="en-GB"/>
              <a:pPr>
                <a:defRPr/>
              </a:pPr>
              <a:t>‹N›</a:t>
            </a:fld>
            <a:endParaRPr lang="en-GB"/>
          </a:p>
        </p:txBody>
      </p:sp>
    </p:spTree>
    <p:extLst>
      <p:ext uri="{BB962C8B-B14F-4D97-AF65-F5344CB8AC3E}">
        <p14:creationId xmlns:p14="http://schemas.microsoft.com/office/powerpoint/2010/main" xmlns="" val="1915313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4D09855-4F2A-474E-BA15-43CABB32043F}" type="datetimeFigureOut">
              <a:rPr lang="en-US"/>
              <a:pPr>
                <a:defRPr/>
              </a:pPr>
              <a:t>1/11/2022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5D49925-87B5-49E6-B09E-68AA52632F3D}" type="slidenum">
              <a:rPr lang="en-US"/>
              <a:pPr>
                <a:defRPr/>
              </a:pPr>
              <a:t>‹N›</a:t>
            </a:fld>
            <a:endParaRPr lang="en-US"/>
          </a:p>
        </p:txBody>
      </p:sp>
    </p:spTree>
    <p:extLst>
      <p:ext uri="{BB962C8B-B14F-4D97-AF65-F5344CB8AC3E}">
        <p14:creationId xmlns:p14="http://schemas.microsoft.com/office/powerpoint/2010/main" xmlns="" val="224755749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9F9693FC-284C-4E9C-A4D9-97A3F8D457C0}" type="slidenum">
              <a:rPr lang="en-GB"/>
              <a:pPr>
                <a:defRPr/>
              </a:pPr>
              <a:t>‹N›</a:t>
            </a:fld>
            <a:endParaRPr lang="en-GB"/>
          </a:p>
        </p:txBody>
      </p:sp>
    </p:spTree>
    <p:extLst>
      <p:ext uri="{BB962C8B-B14F-4D97-AF65-F5344CB8AC3E}">
        <p14:creationId xmlns:p14="http://schemas.microsoft.com/office/powerpoint/2010/main" xmlns="" val="217175253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05BBB15F-6B64-4C5E-B29E-9271ABF77A21}" type="slidenum">
              <a:rPr lang="en-GB"/>
              <a:pPr>
                <a:defRPr/>
              </a:pPr>
              <a:t>‹N›</a:t>
            </a:fld>
            <a:endParaRPr lang="en-GB"/>
          </a:p>
        </p:txBody>
      </p:sp>
    </p:spTree>
    <p:extLst>
      <p:ext uri="{BB962C8B-B14F-4D97-AF65-F5344CB8AC3E}">
        <p14:creationId xmlns:p14="http://schemas.microsoft.com/office/powerpoint/2010/main" xmlns="" val="39300788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BA36122C-A9C9-4095-9DE8-F63C127FA0DF}" type="slidenum">
              <a:rPr lang="en-GB"/>
              <a:pPr>
                <a:defRPr/>
              </a:pPr>
              <a:t>‹N›</a:t>
            </a:fld>
            <a:endParaRPr lang="en-GB"/>
          </a:p>
        </p:txBody>
      </p:sp>
    </p:spTree>
    <p:extLst>
      <p:ext uri="{BB962C8B-B14F-4D97-AF65-F5344CB8AC3E}">
        <p14:creationId xmlns:p14="http://schemas.microsoft.com/office/powerpoint/2010/main" xmlns="" val="232974552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92E77B93-FD49-4D9F-9794-588CFD116607}" type="slidenum">
              <a:rPr lang="en-GB"/>
              <a:pPr>
                <a:defRPr/>
              </a:pPr>
              <a:t>‹N›</a:t>
            </a:fld>
            <a:endParaRPr lang="en-GB"/>
          </a:p>
        </p:txBody>
      </p:sp>
    </p:spTree>
    <p:extLst>
      <p:ext uri="{BB962C8B-B14F-4D97-AF65-F5344CB8AC3E}">
        <p14:creationId xmlns:p14="http://schemas.microsoft.com/office/powerpoint/2010/main" xmlns="" val="273713431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CE092EAD-BCBE-4357-8C43-767A2A40B990}" type="slidenum">
              <a:rPr lang="en-GB"/>
              <a:pPr>
                <a:defRPr/>
              </a:pPr>
              <a:t>‹N›</a:t>
            </a:fld>
            <a:endParaRPr lang="en-GB"/>
          </a:p>
        </p:txBody>
      </p:sp>
    </p:spTree>
    <p:extLst>
      <p:ext uri="{BB962C8B-B14F-4D97-AF65-F5344CB8AC3E}">
        <p14:creationId xmlns:p14="http://schemas.microsoft.com/office/powerpoint/2010/main" xmlns="" val="173046062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6153436F-A7AD-455C-96ED-1C5C21AFA0E4}" type="slidenum">
              <a:rPr lang="en-GB"/>
              <a:pPr>
                <a:defRPr/>
              </a:pPr>
              <a:t>‹N›</a:t>
            </a:fld>
            <a:endParaRPr lang="en-GB"/>
          </a:p>
        </p:txBody>
      </p:sp>
    </p:spTree>
    <p:extLst>
      <p:ext uri="{BB962C8B-B14F-4D97-AF65-F5344CB8AC3E}">
        <p14:creationId xmlns:p14="http://schemas.microsoft.com/office/powerpoint/2010/main" xmlns="" val="223862869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C274C2F8-55C7-4615-BE39-C5F508658BC2}" type="slidenum">
              <a:rPr lang="en-GB"/>
              <a:pPr>
                <a:defRPr/>
              </a:pPr>
              <a:t>‹N›</a:t>
            </a:fld>
            <a:endParaRPr lang="en-GB"/>
          </a:p>
        </p:txBody>
      </p:sp>
    </p:spTree>
    <p:extLst>
      <p:ext uri="{BB962C8B-B14F-4D97-AF65-F5344CB8AC3E}">
        <p14:creationId xmlns:p14="http://schemas.microsoft.com/office/powerpoint/2010/main" xmlns="" val="3065938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FF5B49EA-80F2-46D4-90C8-3A185C15DCFA}" type="slidenum">
              <a:rPr lang="en-GB"/>
              <a:pPr>
                <a:defRPr/>
              </a:pPr>
              <a:t>‹N›</a:t>
            </a:fld>
            <a:endParaRPr lang="en-GB"/>
          </a:p>
        </p:txBody>
      </p:sp>
    </p:spTree>
    <p:extLst>
      <p:ext uri="{BB962C8B-B14F-4D97-AF65-F5344CB8AC3E}">
        <p14:creationId xmlns:p14="http://schemas.microsoft.com/office/powerpoint/2010/main" xmlns="" val="246876605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B8D78503-AB60-435F-9017-54276BC9E322}" type="slidenum">
              <a:rPr lang="en-GB"/>
              <a:pPr>
                <a:defRPr/>
              </a:pPr>
              <a:t>‹N›</a:t>
            </a:fld>
            <a:endParaRPr lang="en-GB"/>
          </a:p>
        </p:txBody>
      </p:sp>
    </p:spTree>
    <p:extLst>
      <p:ext uri="{BB962C8B-B14F-4D97-AF65-F5344CB8AC3E}">
        <p14:creationId xmlns:p14="http://schemas.microsoft.com/office/powerpoint/2010/main" xmlns="" val="232249573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4284AAF8-DB0F-4E79-8ED4-91F661065CEC}" type="slidenum">
              <a:rPr lang="en-GB"/>
              <a:pPr>
                <a:defRPr/>
              </a:pPr>
              <a:t>‹N›</a:t>
            </a:fld>
            <a:endParaRPr lang="en-GB"/>
          </a:p>
        </p:txBody>
      </p:sp>
    </p:spTree>
    <p:extLst>
      <p:ext uri="{BB962C8B-B14F-4D97-AF65-F5344CB8AC3E}">
        <p14:creationId xmlns:p14="http://schemas.microsoft.com/office/powerpoint/2010/main" xmlns="" val="2888294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2746376-0CA4-410D-A96B-F36D2EAA2AE6}" type="datetimeFigureOut">
              <a:rPr lang="en-US"/>
              <a:pPr>
                <a:defRPr/>
              </a:pPr>
              <a:t>1/11/2022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A3FC2FE-3284-4CB9-9369-938821535BAF}" type="slidenum">
              <a:rPr lang="en-US"/>
              <a:pPr>
                <a:defRPr/>
              </a:pPr>
              <a:t>‹N›</a:t>
            </a:fld>
            <a:endParaRPr lang="en-US"/>
          </a:p>
        </p:txBody>
      </p:sp>
    </p:spTree>
    <p:extLst>
      <p:ext uri="{BB962C8B-B14F-4D97-AF65-F5344CB8AC3E}">
        <p14:creationId xmlns:p14="http://schemas.microsoft.com/office/powerpoint/2010/main" xmlns="" val="372354321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C064892D-EC3E-4369-A2C6-72DAF00EC2D7}" type="slidenum">
              <a:rPr lang="en-GB"/>
              <a:pPr>
                <a:defRPr/>
              </a:pPr>
              <a:t>‹N›</a:t>
            </a:fld>
            <a:endParaRPr lang="en-GB" dirty="0"/>
          </a:p>
        </p:txBody>
      </p:sp>
    </p:spTree>
    <p:extLst>
      <p:ext uri="{BB962C8B-B14F-4D97-AF65-F5344CB8AC3E}">
        <p14:creationId xmlns:p14="http://schemas.microsoft.com/office/powerpoint/2010/main" xmlns="" val="338736273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98950A42-BA40-4142-93F3-832161CF93D7}" type="slidenum">
              <a:rPr lang="en-GB"/>
              <a:pPr>
                <a:defRPr/>
              </a:pPr>
              <a:t>‹N›</a:t>
            </a:fld>
            <a:endParaRPr lang="en-GB" dirty="0"/>
          </a:p>
        </p:txBody>
      </p:sp>
    </p:spTree>
    <p:extLst>
      <p:ext uri="{BB962C8B-B14F-4D97-AF65-F5344CB8AC3E}">
        <p14:creationId xmlns:p14="http://schemas.microsoft.com/office/powerpoint/2010/main" xmlns="" val="277090109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758278B7-9BBC-4169-8373-62CF7B818695}" type="slidenum">
              <a:rPr lang="en-GB"/>
              <a:pPr>
                <a:defRPr/>
              </a:pPr>
              <a:t>‹N›</a:t>
            </a:fld>
            <a:endParaRPr lang="en-GB"/>
          </a:p>
        </p:txBody>
      </p:sp>
    </p:spTree>
    <p:extLst>
      <p:ext uri="{BB962C8B-B14F-4D97-AF65-F5344CB8AC3E}">
        <p14:creationId xmlns:p14="http://schemas.microsoft.com/office/powerpoint/2010/main" xmlns="" val="181975955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575386F6-2DEC-4AE2-9249-B430087D5F20}" type="slidenum">
              <a:rPr lang="en-GB"/>
              <a:pPr>
                <a:defRPr/>
              </a:pPr>
              <a:t>‹N›</a:t>
            </a:fld>
            <a:endParaRPr lang="en-GB"/>
          </a:p>
        </p:txBody>
      </p:sp>
    </p:spTree>
    <p:extLst>
      <p:ext uri="{BB962C8B-B14F-4D97-AF65-F5344CB8AC3E}">
        <p14:creationId xmlns:p14="http://schemas.microsoft.com/office/powerpoint/2010/main" xmlns="" val="97353066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70D2E725-9779-4ECC-9098-B5B120BFF127}" type="slidenum">
              <a:rPr lang="en-GB"/>
              <a:pPr>
                <a:defRPr/>
              </a:pPr>
              <a:t>‹N›</a:t>
            </a:fld>
            <a:endParaRPr lang="en-GB"/>
          </a:p>
        </p:txBody>
      </p:sp>
    </p:spTree>
    <p:extLst>
      <p:ext uri="{BB962C8B-B14F-4D97-AF65-F5344CB8AC3E}">
        <p14:creationId xmlns:p14="http://schemas.microsoft.com/office/powerpoint/2010/main" xmlns="" val="242437803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9E536C75-6C21-4C67-B2BA-E10200BB7D54}" type="slidenum">
              <a:rPr lang="en-GB"/>
              <a:pPr>
                <a:defRPr/>
              </a:pPr>
              <a:t>‹N›</a:t>
            </a:fld>
            <a:endParaRPr lang="en-GB"/>
          </a:p>
        </p:txBody>
      </p:sp>
    </p:spTree>
    <p:extLst>
      <p:ext uri="{BB962C8B-B14F-4D97-AF65-F5344CB8AC3E}">
        <p14:creationId xmlns:p14="http://schemas.microsoft.com/office/powerpoint/2010/main" xmlns="" val="288610357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46EDFB3E-3E27-4B6A-8F8B-E0AE691E8562}" type="slidenum">
              <a:rPr lang="en-GB"/>
              <a:pPr>
                <a:defRPr/>
              </a:pPr>
              <a:t>‹N›</a:t>
            </a:fld>
            <a:endParaRPr lang="en-GB"/>
          </a:p>
        </p:txBody>
      </p:sp>
    </p:spTree>
    <p:extLst>
      <p:ext uri="{BB962C8B-B14F-4D97-AF65-F5344CB8AC3E}">
        <p14:creationId xmlns:p14="http://schemas.microsoft.com/office/powerpoint/2010/main" xmlns="" val="404323382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2E738962-EC8E-49DC-90D3-30109F827885}" type="slidenum">
              <a:rPr lang="en-GB"/>
              <a:pPr>
                <a:defRPr/>
              </a:pPr>
              <a:t>‹N›</a:t>
            </a:fld>
            <a:endParaRPr lang="en-GB" dirty="0"/>
          </a:p>
        </p:txBody>
      </p:sp>
    </p:spTree>
    <p:extLst>
      <p:ext uri="{BB962C8B-B14F-4D97-AF65-F5344CB8AC3E}">
        <p14:creationId xmlns:p14="http://schemas.microsoft.com/office/powerpoint/2010/main" xmlns="" val="417205511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906DED6A-8B52-45FF-B17C-E189AFA6FAF2}" type="slidenum">
              <a:rPr lang="en-GB"/>
              <a:pPr>
                <a:defRPr/>
              </a:pPr>
              <a:t>‹N›</a:t>
            </a:fld>
            <a:endParaRPr lang="en-GB" dirty="0"/>
          </a:p>
        </p:txBody>
      </p:sp>
    </p:spTree>
    <p:extLst>
      <p:ext uri="{BB962C8B-B14F-4D97-AF65-F5344CB8AC3E}">
        <p14:creationId xmlns:p14="http://schemas.microsoft.com/office/powerpoint/2010/main" xmlns="" val="32749495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64067633-9E9F-4402-AA04-D141416EDD5D}" type="slidenum">
              <a:rPr lang="en-GB"/>
              <a:pPr>
                <a:defRPr/>
              </a:pPr>
              <a:t>‹N›</a:t>
            </a:fld>
            <a:endParaRPr lang="en-GB" dirty="0"/>
          </a:p>
        </p:txBody>
      </p:sp>
    </p:spTree>
    <p:extLst>
      <p:ext uri="{BB962C8B-B14F-4D97-AF65-F5344CB8AC3E}">
        <p14:creationId xmlns:p14="http://schemas.microsoft.com/office/powerpoint/2010/main" xmlns="" val="1117003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7342DD8A-D1FB-4B66-A759-23FB73EDC1AC}" type="datetimeFigureOut">
              <a:rPr lang="it-IT"/>
              <a:pPr>
                <a:defRPr/>
              </a:pPr>
              <a:t>11/01/2022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B5E5B79-E35B-4900-BE9F-A2014C11CBC5}" type="slidenum">
              <a:rPr lang="it-IT"/>
              <a:pPr>
                <a:defRPr/>
              </a:pPr>
              <a:t>‹N›</a:t>
            </a:fld>
            <a:endParaRPr lang="it-IT"/>
          </a:p>
        </p:txBody>
      </p:sp>
    </p:spTree>
    <p:extLst>
      <p:ext uri="{BB962C8B-B14F-4D97-AF65-F5344CB8AC3E}">
        <p14:creationId xmlns:p14="http://schemas.microsoft.com/office/powerpoint/2010/main" xmlns="" val="6112907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1874DBC-5E4A-4FDE-BBE5-602F8437E362}" type="datetimeFigureOut">
              <a:rPr lang="en-US"/>
              <a:pPr>
                <a:defRPr/>
              </a:pPr>
              <a:t>1/11/2022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D60FA81-C648-40FB-8D68-E228629735EB}" type="slidenum">
              <a:rPr lang="en-US"/>
              <a:pPr>
                <a:defRPr/>
              </a:pPr>
              <a:t>‹N›</a:t>
            </a:fld>
            <a:endParaRPr lang="en-US"/>
          </a:p>
        </p:txBody>
      </p:sp>
    </p:spTree>
    <p:extLst>
      <p:ext uri="{BB962C8B-B14F-4D97-AF65-F5344CB8AC3E}">
        <p14:creationId xmlns:p14="http://schemas.microsoft.com/office/powerpoint/2010/main" xmlns="" val="429100730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A2C0EC3F-D3EB-4C37-8182-89F0C7E8EA28}" type="slidenum">
              <a:rPr lang="en-GB"/>
              <a:pPr>
                <a:defRPr/>
              </a:pPr>
              <a:t>‹N›</a:t>
            </a:fld>
            <a:endParaRPr lang="en-GB" dirty="0"/>
          </a:p>
        </p:txBody>
      </p:sp>
    </p:spTree>
    <p:extLst>
      <p:ext uri="{BB962C8B-B14F-4D97-AF65-F5344CB8AC3E}">
        <p14:creationId xmlns:p14="http://schemas.microsoft.com/office/powerpoint/2010/main" xmlns="" val="420425754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2C26D135-E374-4C7D-9535-BC87A872BF5E}" type="slidenum">
              <a:rPr lang="en-GB"/>
              <a:pPr>
                <a:defRPr/>
              </a:pPr>
              <a:t>‹N›</a:t>
            </a:fld>
            <a:endParaRPr lang="en-GB"/>
          </a:p>
        </p:txBody>
      </p:sp>
    </p:spTree>
    <p:extLst>
      <p:ext uri="{BB962C8B-B14F-4D97-AF65-F5344CB8AC3E}">
        <p14:creationId xmlns:p14="http://schemas.microsoft.com/office/powerpoint/2010/main" xmlns="" val="365502778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C4A18966-6F73-48C4-906A-1E2B8118ADDF}" type="slidenum">
              <a:rPr lang="en-GB"/>
              <a:pPr>
                <a:defRPr/>
              </a:pPr>
              <a:t>‹N›</a:t>
            </a:fld>
            <a:endParaRPr lang="en-GB"/>
          </a:p>
        </p:txBody>
      </p:sp>
    </p:spTree>
    <p:extLst>
      <p:ext uri="{BB962C8B-B14F-4D97-AF65-F5344CB8AC3E}">
        <p14:creationId xmlns:p14="http://schemas.microsoft.com/office/powerpoint/2010/main" xmlns="" val="212871023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103A686E-DE0C-4628-8D88-B96A64E3CAC9}" type="slidenum">
              <a:rPr lang="en-GB"/>
              <a:pPr>
                <a:defRPr/>
              </a:pPr>
              <a:t>‹N›</a:t>
            </a:fld>
            <a:endParaRPr lang="en-GB"/>
          </a:p>
        </p:txBody>
      </p:sp>
    </p:spTree>
    <p:extLst>
      <p:ext uri="{BB962C8B-B14F-4D97-AF65-F5344CB8AC3E}">
        <p14:creationId xmlns:p14="http://schemas.microsoft.com/office/powerpoint/2010/main" xmlns="" val="19145723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E35B3E3F-1733-4AB3-8017-B87DC44C396D}" type="slidenum">
              <a:rPr lang="en-GB"/>
              <a:pPr>
                <a:defRPr/>
              </a:pPr>
              <a:t>‹N›</a:t>
            </a:fld>
            <a:endParaRPr lang="en-GB"/>
          </a:p>
        </p:txBody>
      </p:sp>
    </p:spTree>
    <p:extLst>
      <p:ext uri="{BB962C8B-B14F-4D97-AF65-F5344CB8AC3E}">
        <p14:creationId xmlns:p14="http://schemas.microsoft.com/office/powerpoint/2010/main" xmlns="" val="79766493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F3DFB19A-EEF2-4A9C-A74B-20A07C9F4B2E}" type="slidenum">
              <a:rPr lang="en-GB"/>
              <a:pPr>
                <a:defRPr/>
              </a:pPr>
              <a:t>‹N›</a:t>
            </a:fld>
            <a:endParaRPr lang="en-GB"/>
          </a:p>
        </p:txBody>
      </p:sp>
    </p:spTree>
    <p:extLst>
      <p:ext uri="{BB962C8B-B14F-4D97-AF65-F5344CB8AC3E}">
        <p14:creationId xmlns:p14="http://schemas.microsoft.com/office/powerpoint/2010/main" xmlns="" val="61892201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18171993-E07B-4C88-839F-4DC3B20DCBBF}" type="slidenum">
              <a:rPr lang="en-GB"/>
              <a:pPr>
                <a:defRPr/>
              </a:pPr>
              <a:t>‹N›</a:t>
            </a:fld>
            <a:endParaRPr lang="en-GB"/>
          </a:p>
        </p:txBody>
      </p:sp>
    </p:spTree>
    <p:extLst>
      <p:ext uri="{BB962C8B-B14F-4D97-AF65-F5344CB8AC3E}">
        <p14:creationId xmlns:p14="http://schemas.microsoft.com/office/powerpoint/2010/main" xmlns="" val="269339989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8306ACC7-4568-454F-B051-ADB5271B42E0}" type="slidenum">
              <a:rPr lang="en-GB"/>
              <a:pPr>
                <a:defRPr/>
              </a:pPr>
              <a:t>‹N›</a:t>
            </a:fld>
            <a:endParaRPr lang="en-GB" dirty="0"/>
          </a:p>
        </p:txBody>
      </p:sp>
    </p:spTree>
    <p:extLst>
      <p:ext uri="{BB962C8B-B14F-4D97-AF65-F5344CB8AC3E}">
        <p14:creationId xmlns:p14="http://schemas.microsoft.com/office/powerpoint/2010/main" xmlns="" val="225847091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6508EDBD-9930-4D32-83B2-226D0378CFC0}" type="slidenum">
              <a:rPr lang="en-GB"/>
              <a:pPr>
                <a:defRPr/>
              </a:pPr>
              <a:t>‹N›</a:t>
            </a:fld>
            <a:endParaRPr lang="en-GB"/>
          </a:p>
        </p:txBody>
      </p:sp>
    </p:spTree>
    <p:extLst>
      <p:ext uri="{BB962C8B-B14F-4D97-AF65-F5344CB8AC3E}">
        <p14:creationId xmlns:p14="http://schemas.microsoft.com/office/powerpoint/2010/main" xmlns="" val="16024298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679D4194-128B-4CDD-9E38-169CCA7FCE32}" type="slidenum">
              <a:rPr lang="en-GB"/>
              <a:pPr>
                <a:defRPr/>
              </a:pPr>
              <a:t>‹N›</a:t>
            </a:fld>
            <a:endParaRPr lang="en-GB"/>
          </a:p>
        </p:txBody>
      </p:sp>
    </p:spTree>
    <p:extLst>
      <p:ext uri="{BB962C8B-B14F-4D97-AF65-F5344CB8AC3E}">
        <p14:creationId xmlns:p14="http://schemas.microsoft.com/office/powerpoint/2010/main" xmlns="" val="28411476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43BCD07-D0A3-4F19-9D07-28AB2C2CD526}" type="datetimeFigureOut">
              <a:rPr lang="en-US"/>
              <a:pPr>
                <a:defRPr/>
              </a:pPr>
              <a:t>1/11/2022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7B43780-770A-40C1-A455-B8E6C3F72DF9}" type="slidenum">
              <a:rPr lang="en-US"/>
              <a:pPr>
                <a:defRPr/>
              </a:pPr>
              <a:t>‹N›</a:t>
            </a:fld>
            <a:endParaRPr lang="en-US"/>
          </a:p>
        </p:txBody>
      </p:sp>
    </p:spTree>
    <p:extLst>
      <p:ext uri="{BB962C8B-B14F-4D97-AF65-F5344CB8AC3E}">
        <p14:creationId xmlns:p14="http://schemas.microsoft.com/office/powerpoint/2010/main" xmlns="" val="137928524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FC745A08-864B-46B3-BF4E-63DA555B5F7D}" type="slidenum">
              <a:rPr lang="en-GB"/>
              <a:pPr>
                <a:defRPr/>
              </a:pPr>
              <a:t>‹N›</a:t>
            </a:fld>
            <a:endParaRPr lang="en-GB"/>
          </a:p>
        </p:txBody>
      </p:sp>
    </p:spTree>
    <p:extLst>
      <p:ext uri="{BB962C8B-B14F-4D97-AF65-F5344CB8AC3E}">
        <p14:creationId xmlns:p14="http://schemas.microsoft.com/office/powerpoint/2010/main" xmlns="" val="37354992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88E40A4C-93BA-48E1-B97E-BCF72088498D}" type="slidenum">
              <a:rPr lang="en-GB"/>
              <a:pPr>
                <a:defRPr/>
              </a:pPr>
              <a:t>‹N›</a:t>
            </a:fld>
            <a:endParaRPr lang="en-GB"/>
          </a:p>
        </p:txBody>
      </p:sp>
    </p:spTree>
    <p:extLst>
      <p:ext uri="{BB962C8B-B14F-4D97-AF65-F5344CB8AC3E}">
        <p14:creationId xmlns:p14="http://schemas.microsoft.com/office/powerpoint/2010/main" xmlns="" val="203125717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194FCFD5-5FDF-4237-BCF0-5BA44EB24862}" type="slidenum">
              <a:rPr lang="en-GB"/>
              <a:pPr>
                <a:defRPr/>
              </a:pPr>
              <a:t>‹N›</a:t>
            </a:fld>
            <a:endParaRPr lang="en-GB"/>
          </a:p>
        </p:txBody>
      </p:sp>
    </p:spTree>
    <p:extLst>
      <p:ext uri="{BB962C8B-B14F-4D97-AF65-F5344CB8AC3E}">
        <p14:creationId xmlns:p14="http://schemas.microsoft.com/office/powerpoint/2010/main" xmlns="" val="81742346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15FC97B3-6BB7-4709-8374-327431C58ED6}" type="slidenum">
              <a:rPr lang="en-GB"/>
              <a:pPr>
                <a:defRPr/>
              </a:pPr>
              <a:t>‹N›</a:t>
            </a:fld>
            <a:endParaRPr lang="en-GB"/>
          </a:p>
        </p:txBody>
      </p:sp>
    </p:spTree>
    <p:extLst>
      <p:ext uri="{BB962C8B-B14F-4D97-AF65-F5344CB8AC3E}">
        <p14:creationId xmlns:p14="http://schemas.microsoft.com/office/powerpoint/2010/main" xmlns="" val="419588005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494F1743-23E3-451B-B14B-99E4F4E72BB2}" type="slidenum">
              <a:rPr lang="en-GB"/>
              <a:pPr>
                <a:defRPr/>
              </a:pPr>
              <a:t>‹N›</a:t>
            </a:fld>
            <a:endParaRPr lang="en-GB"/>
          </a:p>
        </p:txBody>
      </p:sp>
    </p:spTree>
    <p:extLst>
      <p:ext uri="{BB962C8B-B14F-4D97-AF65-F5344CB8AC3E}">
        <p14:creationId xmlns:p14="http://schemas.microsoft.com/office/powerpoint/2010/main" xmlns="" val="104083181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5CABF59A-A6B0-422E-B32D-8590CA4AF525}" type="slidenum">
              <a:rPr lang="en-GB"/>
              <a:pPr>
                <a:defRPr/>
              </a:pPr>
              <a:t>‹N›</a:t>
            </a:fld>
            <a:endParaRPr lang="en-GB"/>
          </a:p>
        </p:txBody>
      </p:sp>
    </p:spTree>
    <p:extLst>
      <p:ext uri="{BB962C8B-B14F-4D97-AF65-F5344CB8AC3E}">
        <p14:creationId xmlns:p14="http://schemas.microsoft.com/office/powerpoint/2010/main" xmlns="" val="3384831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CB694188-4EFB-43B4-8C26-AFA11BEBBCE9}" type="slidenum">
              <a:rPr lang="en-GB"/>
              <a:pPr>
                <a:defRPr/>
              </a:pPr>
              <a:t>‹N›</a:t>
            </a:fld>
            <a:endParaRPr lang="en-GB"/>
          </a:p>
        </p:txBody>
      </p:sp>
    </p:spTree>
    <p:extLst>
      <p:ext uri="{BB962C8B-B14F-4D97-AF65-F5344CB8AC3E}">
        <p14:creationId xmlns:p14="http://schemas.microsoft.com/office/powerpoint/2010/main" xmlns="" val="112999315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96261CCA-91BB-4E2C-AE3E-E37207EBDEDD}" type="slidenum">
              <a:rPr lang="en-GB"/>
              <a:pPr>
                <a:defRPr/>
              </a:pPr>
              <a:t>‹N›</a:t>
            </a:fld>
            <a:endParaRPr lang="en-GB"/>
          </a:p>
        </p:txBody>
      </p:sp>
    </p:spTree>
    <p:extLst>
      <p:ext uri="{BB962C8B-B14F-4D97-AF65-F5344CB8AC3E}">
        <p14:creationId xmlns:p14="http://schemas.microsoft.com/office/powerpoint/2010/main" xmlns="" val="213523300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7393A0F7-3DCD-460E-8A38-A3ED1E8033BD}" type="slidenum">
              <a:rPr lang="en-GB"/>
              <a:pPr>
                <a:defRPr/>
              </a:pPr>
              <a:t>‹N›</a:t>
            </a:fld>
            <a:endParaRPr lang="en-GB"/>
          </a:p>
        </p:txBody>
      </p:sp>
    </p:spTree>
    <p:extLst>
      <p:ext uri="{BB962C8B-B14F-4D97-AF65-F5344CB8AC3E}">
        <p14:creationId xmlns:p14="http://schemas.microsoft.com/office/powerpoint/2010/main" xmlns="" val="38590906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F78F3826-E5F9-4801-AF88-285A70FFC1B9}" type="slidenum">
              <a:rPr lang="en-GB"/>
              <a:pPr>
                <a:defRPr/>
              </a:pPr>
              <a:t>‹N›</a:t>
            </a:fld>
            <a:endParaRPr lang="en-GB" dirty="0"/>
          </a:p>
        </p:txBody>
      </p:sp>
    </p:spTree>
    <p:extLst>
      <p:ext uri="{BB962C8B-B14F-4D97-AF65-F5344CB8AC3E}">
        <p14:creationId xmlns:p14="http://schemas.microsoft.com/office/powerpoint/2010/main" xmlns="" val="584106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1A8F981-D2F5-4C0A-B0EC-663BF0952C49}" type="datetimeFigureOut">
              <a:rPr lang="en-US"/>
              <a:pPr>
                <a:defRPr/>
              </a:pPr>
              <a:t>1/11/2022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C918841-B081-4861-96EC-7C7D89F00E37}" type="slidenum">
              <a:rPr lang="en-US"/>
              <a:pPr>
                <a:defRPr/>
              </a:pPr>
              <a:t>‹N›</a:t>
            </a:fld>
            <a:endParaRPr lang="en-US"/>
          </a:p>
        </p:txBody>
      </p:sp>
    </p:spTree>
    <p:extLst>
      <p:ext uri="{BB962C8B-B14F-4D97-AF65-F5344CB8AC3E}">
        <p14:creationId xmlns:p14="http://schemas.microsoft.com/office/powerpoint/2010/main" xmlns="" val="64000083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450145C1-3E62-412A-995C-655C17B0E366}" type="slidenum">
              <a:rPr lang="en-GB"/>
              <a:pPr>
                <a:defRPr/>
              </a:pPr>
              <a:t>‹N›</a:t>
            </a:fld>
            <a:endParaRPr lang="en-GB" dirty="0"/>
          </a:p>
        </p:txBody>
      </p:sp>
    </p:spTree>
    <p:extLst>
      <p:ext uri="{BB962C8B-B14F-4D97-AF65-F5344CB8AC3E}">
        <p14:creationId xmlns:p14="http://schemas.microsoft.com/office/powerpoint/2010/main" xmlns="" val="265731147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768FFFDD-2E4F-4463-9717-64A68539CBA9}" type="slidenum">
              <a:rPr lang="en-GB"/>
              <a:pPr>
                <a:defRPr/>
              </a:pPr>
              <a:t>‹N›</a:t>
            </a:fld>
            <a:endParaRPr lang="en-GB"/>
          </a:p>
        </p:txBody>
      </p:sp>
    </p:spTree>
    <p:extLst>
      <p:ext uri="{BB962C8B-B14F-4D97-AF65-F5344CB8AC3E}">
        <p14:creationId xmlns:p14="http://schemas.microsoft.com/office/powerpoint/2010/main" xmlns="" val="31549565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0225A0CD-4735-46ED-9397-9AE734C53228}" type="slidenum">
              <a:rPr lang="en-GB"/>
              <a:pPr>
                <a:defRPr/>
              </a:pPr>
              <a:t>‹N›</a:t>
            </a:fld>
            <a:endParaRPr lang="en-GB"/>
          </a:p>
        </p:txBody>
      </p:sp>
    </p:spTree>
    <p:extLst>
      <p:ext uri="{BB962C8B-B14F-4D97-AF65-F5344CB8AC3E}">
        <p14:creationId xmlns:p14="http://schemas.microsoft.com/office/powerpoint/2010/main" xmlns="" val="161202694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1C85EE2A-2AA7-4343-B311-F4519C432EBF}" type="slidenum">
              <a:rPr lang="en-GB"/>
              <a:pPr>
                <a:defRPr/>
              </a:pPr>
              <a:t>‹N›</a:t>
            </a:fld>
            <a:endParaRPr lang="en-GB"/>
          </a:p>
        </p:txBody>
      </p:sp>
    </p:spTree>
    <p:extLst>
      <p:ext uri="{BB962C8B-B14F-4D97-AF65-F5344CB8AC3E}">
        <p14:creationId xmlns:p14="http://schemas.microsoft.com/office/powerpoint/2010/main" xmlns="" val="111591159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49F3E5D3-39B7-4608-83B2-872B4A578A03}" type="slidenum">
              <a:rPr lang="en-GB"/>
              <a:pPr>
                <a:defRPr/>
              </a:pPr>
              <a:t>‹N›</a:t>
            </a:fld>
            <a:endParaRPr lang="en-GB"/>
          </a:p>
        </p:txBody>
      </p:sp>
    </p:spTree>
    <p:extLst>
      <p:ext uri="{BB962C8B-B14F-4D97-AF65-F5344CB8AC3E}">
        <p14:creationId xmlns:p14="http://schemas.microsoft.com/office/powerpoint/2010/main" xmlns="" val="167841059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226A9750-FFD2-4446-9BE8-C0D3D2AACDC4}" type="slidenum">
              <a:rPr lang="en-GB"/>
              <a:pPr>
                <a:defRPr/>
              </a:pPr>
              <a:t>‹N›</a:t>
            </a:fld>
            <a:endParaRPr lang="en-GB"/>
          </a:p>
        </p:txBody>
      </p:sp>
    </p:spTree>
    <p:extLst>
      <p:ext uri="{BB962C8B-B14F-4D97-AF65-F5344CB8AC3E}">
        <p14:creationId xmlns:p14="http://schemas.microsoft.com/office/powerpoint/2010/main" xmlns="" val="335509126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74E615E8-48C2-4B95-8134-4AD275B063DB}" type="slidenum">
              <a:rPr lang="en-GB"/>
              <a:pPr>
                <a:defRPr/>
              </a:pPr>
              <a:t>‹N›</a:t>
            </a:fld>
            <a:endParaRPr lang="en-GB" dirty="0"/>
          </a:p>
        </p:txBody>
      </p:sp>
    </p:spTree>
    <p:extLst>
      <p:ext uri="{BB962C8B-B14F-4D97-AF65-F5344CB8AC3E}">
        <p14:creationId xmlns:p14="http://schemas.microsoft.com/office/powerpoint/2010/main" xmlns="" val="129711236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98D92D7C-8EC7-4EDD-8276-CCF7752BFC1A}" type="slidenum">
              <a:rPr lang="en-GB"/>
              <a:pPr>
                <a:defRPr/>
              </a:pPr>
              <a:t>‹N›</a:t>
            </a:fld>
            <a:endParaRPr lang="en-GB" dirty="0"/>
          </a:p>
        </p:txBody>
      </p:sp>
    </p:spTree>
    <p:extLst>
      <p:ext uri="{BB962C8B-B14F-4D97-AF65-F5344CB8AC3E}">
        <p14:creationId xmlns:p14="http://schemas.microsoft.com/office/powerpoint/2010/main" xmlns="" val="325415196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CCF5C672-CB64-49C5-B133-538E811607E5}" type="slidenum">
              <a:rPr lang="en-GB"/>
              <a:pPr>
                <a:defRPr/>
              </a:pPr>
              <a:t>‹N›</a:t>
            </a:fld>
            <a:endParaRPr lang="en-GB" dirty="0"/>
          </a:p>
        </p:txBody>
      </p:sp>
    </p:spTree>
    <p:extLst>
      <p:ext uri="{BB962C8B-B14F-4D97-AF65-F5344CB8AC3E}">
        <p14:creationId xmlns:p14="http://schemas.microsoft.com/office/powerpoint/2010/main" xmlns="" val="178556224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9A3DF71-8D01-4C5D-95A4-6C4C65D57923}" type="slidenum">
              <a:rPr lang="en-GB"/>
              <a:pPr>
                <a:defRPr/>
              </a:pPr>
              <a:t>‹N›</a:t>
            </a:fld>
            <a:endParaRPr lang="en-GB" dirty="0"/>
          </a:p>
        </p:txBody>
      </p:sp>
    </p:spTree>
    <p:extLst>
      <p:ext uri="{BB962C8B-B14F-4D97-AF65-F5344CB8AC3E}">
        <p14:creationId xmlns:p14="http://schemas.microsoft.com/office/powerpoint/2010/main" xmlns="" val="410242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CD7DD39-F301-4DB4-85BE-2C66F8B32482}" type="datetimeFigureOut">
              <a:rPr lang="en-US"/>
              <a:pPr>
                <a:defRPr/>
              </a:pPr>
              <a:t>1/11/2022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55325BA-A2A5-46F3-A7C8-ED907FC23CF3}" type="slidenum">
              <a:rPr lang="en-US"/>
              <a:pPr>
                <a:defRPr/>
              </a:pPr>
              <a:t>‹N›</a:t>
            </a:fld>
            <a:endParaRPr lang="en-US"/>
          </a:p>
        </p:txBody>
      </p:sp>
    </p:spTree>
    <p:extLst>
      <p:ext uri="{BB962C8B-B14F-4D97-AF65-F5344CB8AC3E}">
        <p14:creationId xmlns:p14="http://schemas.microsoft.com/office/powerpoint/2010/main" xmlns="" val="186762204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A4817455-DAFC-418E-A51A-71D63BE12358}" type="slidenum">
              <a:rPr lang="en-GB"/>
              <a:pPr>
                <a:defRPr/>
              </a:pPr>
              <a:t>‹N›</a:t>
            </a:fld>
            <a:endParaRPr lang="en-GB"/>
          </a:p>
        </p:txBody>
      </p:sp>
    </p:spTree>
    <p:extLst>
      <p:ext uri="{BB962C8B-B14F-4D97-AF65-F5344CB8AC3E}">
        <p14:creationId xmlns:p14="http://schemas.microsoft.com/office/powerpoint/2010/main" xmlns="" val="384105583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0DDC9059-04AF-4A56-BEE8-6A0D31A4D61F}" type="slidenum">
              <a:rPr lang="en-GB"/>
              <a:pPr>
                <a:defRPr/>
              </a:pPr>
              <a:t>‹N›</a:t>
            </a:fld>
            <a:endParaRPr lang="en-GB"/>
          </a:p>
        </p:txBody>
      </p:sp>
    </p:spTree>
    <p:extLst>
      <p:ext uri="{BB962C8B-B14F-4D97-AF65-F5344CB8AC3E}">
        <p14:creationId xmlns:p14="http://schemas.microsoft.com/office/powerpoint/2010/main" xmlns="" val="162102371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0F0F6317-A8E2-4CB9-B5EE-C41F4B98F3B8}" type="slidenum">
              <a:rPr lang="en-GB"/>
              <a:pPr>
                <a:defRPr/>
              </a:pPr>
              <a:t>‹N›</a:t>
            </a:fld>
            <a:endParaRPr lang="en-GB"/>
          </a:p>
        </p:txBody>
      </p:sp>
    </p:spTree>
    <p:extLst>
      <p:ext uri="{BB962C8B-B14F-4D97-AF65-F5344CB8AC3E}">
        <p14:creationId xmlns:p14="http://schemas.microsoft.com/office/powerpoint/2010/main" xmlns="" val="378798595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D3D4A193-A7EF-4E45-AC60-C4D2909F9627}" type="slidenum">
              <a:rPr lang="en-GB"/>
              <a:pPr>
                <a:defRPr/>
              </a:pPr>
              <a:t>‹N›</a:t>
            </a:fld>
            <a:endParaRPr lang="en-GB"/>
          </a:p>
        </p:txBody>
      </p:sp>
    </p:spTree>
    <p:extLst>
      <p:ext uri="{BB962C8B-B14F-4D97-AF65-F5344CB8AC3E}">
        <p14:creationId xmlns:p14="http://schemas.microsoft.com/office/powerpoint/2010/main" xmlns="" val="86712397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6C8DB414-ED39-4364-81F4-FA91ABC4EEE8}" type="slidenum">
              <a:rPr lang="en-GB"/>
              <a:pPr>
                <a:defRPr/>
              </a:pPr>
              <a:t>‹N›</a:t>
            </a:fld>
            <a:endParaRPr lang="en-GB"/>
          </a:p>
        </p:txBody>
      </p:sp>
    </p:spTree>
    <p:extLst>
      <p:ext uri="{BB962C8B-B14F-4D97-AF65-F5344CB8AC3E}">
        <p14:creationId xmlns:p14="http://schemas.microsoft.com/office/powerpoint/2010/main" xmlns="" val="354519222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D1FE0B4A-58DA-4A62-A92A-99CE9B872C7D}" type="slidenum">
              <a:rPr lang="en-GB"/>
              <a:pPr>
                <a:defRPr/>
              </a:pPr>
              <a:t>‹N›</a:t>
            </a:fld>
            <a:endParaRPr lang="en-GB"/>
          </a:p>
        </p:txBody>
      </p:sp>
    </p:spTree>
    <p:extLst>
      <p:ext uri="{BB962C8B-B14F-4D97-AF65-F5344CB8AC3E}">
        <p14:creationId xmlns:p14="http://schemas.microsoft.com/office/powerpoint/2010/main" xmlns="" val="236051545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B0946C60-4661-430B-8A37-0440D5DACFD7}" type="slidenum">
              <a:rPr lang="en-GB"/>
              <a:pPr>
                <a:defRPr/>
              </a:pPr>
              <a:t>‹N›</a:t>
            </a:fld>
            <a:endParaRPr lang="en-GB" dirty="0"/>
          </a:p>
        </p:txBody>
      </p:sp>
    </p:spTree>
    <p:extLst>
      <p:ext uri="{BB962C8B-B14F-4D97-AF65-F5344CB8AC3E}">
        <p14:creationId xmlns:p14="http://schemas.microsoft.com/office/powerpoint/2010/main" xmlns="" val="176606053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423AF817-D8CF-412D-839A-7D00B3069EF2}" type="slidenum">
              <a:rPr lang="en-GB"/>
              <a:pPr>
                <a:defRPr/>
              </a:pPr>
              <a:t>‹N›</a:t>
            </a:fld>
            <a:endParaRPr lang="en-GB"/>
          </a:p>
        </p:txBody>
      </p:sp>
    </p:spTree>
    <p:extLst>
      <p:ext uri="{BB962C8B-B14F-4D97-AF65-F5344CB8AC3E}">
        <p14:creationId xmlns:p14="http://schemas.microsoft.com/office/powerpoint/2010/main" xmlns="" val="306231180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D6572F57-FF2C-4627-AD0C-594ADB21E948}" type="slidenum">
              <a:rPr lang="en-GB"/>
              <a:pPr>
                <a:defRPr/>
              </a:pPr>
              <a:t>‹N›</a:t>
            </a:fld>
            <a:endParaRPr lang="en-GB"/>
          </a:p>
        </p:txBody>
      </p:sp>
    </p:spTree>
    <p:extLst>
      <p:ext uri="{BB962C8B-B14F-4D97-AF65-F5344CB8AC3E}">
        <p14:creationId xmlns:p14="http://schemas.microsoft.com/office/powerpoint/2010/main" xmlns="" val="290496665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AAE6A4DA-42B4-4D44-BEB9-B3D52AF50408}" type="slidenum">
              <a:rPr lang="en-GB"/>
              <a:pPr>
                <a:defRPr/>
              </a:pPr>
              <a:t>‹N›</a:t>
            </a:fld>
            <a:endParaRPr lang="en-GB"/>
          </a:p>
        </p:txBody>
      </p:sp>
    </p:spTree>
    <p:extLst>
      <p:ext uri="{BB962C8B-B14F-4D97-AF65-F5344CB8AC3E}">
        <p14:creationId xmlns:p14="http://schemas.microsoft.com/office/powerpoint/2010/main" xmlns="" val="3511576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41035E9-025E-451C-84B1-41A0D0B76A96}"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50C3A92-9DA3-4E96-8C36-73695321418E}" type="slidenum">
              <a:rPr lang="en-US"/>
              <a:pPr>
                <a:defRPr/>
              </a:pPr>
              <a:t>‹N›</a:t>
            </a:fld>
            <a:endParaRPr lang="en-US"/>
          </a:p>
        </p:txBody>
      </p:sp>
    </p:spTree>
    <p:extLst>
      <p:ext uri="{BB962C8B-B14F-4D97-AF65-F5344CB8AC3E}">
        <p14:creationId xmlns:p14="http://schemas.microsoft.com/office/powerpoint/2010/main" xmlns="" val="404053025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CAF0025A-0CFE-48E9-ACA8-B159C7C43BDF}" type="slidenum">
              <a:rPr lang="en-GB"/>
              <a:pPr>
                <a:defRPr/>
              </a:pPr>
              <a:t>‹N›</a:t>
            </a:fld>
            <a:endParaRPr lang="en-GB"/>
          </a:p>
        </p:txBody>
      </p:sp>
    </p:spTree>
    <p:extLst>
      <p:ext uri="{BB962C8B-B14F-4D97-AF65-F5344CB8AC3E}">
        <p14:creationId xmlns:p14="http://schemas.microsoft.com/office/powerpoint/2010/main" xmlns="" val="98744399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F339AFD1-5A09-4DEC-BF44-38295E920559}" type="slidenum">
              <a:rPr lang="en-GB"/>
              <a:pPr>
                <a:defRPr/>
              </a:pPr>
              <a:t>‹N›</a:t>
            </a:fld>
            <a:endParaRPr lang="en-GB"/>
          </a:p>
        </p:txBody>
      </p:sp>
    </p:spTree>
    <p:extLst>
      <p:ext uri="{BB962C8B-B14F-4D97-AF65-F5344CB8AC3E}">
        <p14:creationId xmlns:p14="http://schemas.microsoft.com/office/powerpoint/2010/main" xmlns="" val="212352609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E8916DFA-7909-4386-AE98-6898438EDE18}" type="slidenum">
              <a:rPr lang="en-GB"/>
              <a:pPr>
                <a:defRPr/>
              </a:pPr>
              <a:t>‹N›</a:t>
            </a:fld>
            <a:endParaRPr lang="en-GB"/>
          </a:p>
        </p:txBody>
      </p:sp>
    </p:spTree>
    <p:extLst>
      <p:ext uri="{BB962C8B-B14F-4D97-AF65-F5344CB8AC3E}">
        <p14:creationId xmlns:p14="http://schemas.microsoft.com/office/powerpoint/2010/main" xmlns="" val="421036645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A08D8977-D658-4BA5-9774-1AD3FBDC34AA}" type="slidenum">
              <a:rPr lang="en-GB"/>
              <a:pPr>
                <a:defRPr/>
              </a:pPr>
              <a:t>‹N›</a:t>
            </a:fld>
            <a:endParaRPr lang="en-GB"/>
          </a:p>
        </p:txBody>
      </p:sp>
    </p:spTree>
    <p:extLst>
      <p:ext uri="{BB962C8B-B14F-4D97-AF65-F5344CB8AC3E}">
        <p14:creationId xmlns:p14="http://schemas.microsoft.com/office/powerpoint/2010/main" xmlns="" val="283314691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7301592F-23AD-4954-B236-DD4E997FE2F7}" type="slidenum">
              <a:rPr lang="en-GB"/>
              <a:pPr>
                <a:defRPr/>
              </a:pPr>
              <a:t>‹N›</a:t>
            </a:fld>
            <a:endParaRPr lang="en-GB"/>
          </a:p>
        </p:txBody>
      </p:sp>
    </p:spTree>
    <p:extLst>
      <p:ext uri="{BB962C8B-B14F-4D97-AF65-F5344CB8AC3E}">
        <p14:creationId xmlns:p14="http://schemas.microsoft.com/office/powerpoint/2010/main" xmlns="" val="393290182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44CF2155-B9BE-48C8-972A-94F7C7E5D4E2}" type="slidenum">
              <a:rPr lang="en-GB"/>
              <a:pPr>
                <a:defRPr/>
              </a:pPr>
              <a:t>‹N›</a:t>
            </a:fld>
            <a:endParaRPr lang="en-GB"/>
          </a:p>
        </p:txBody>
      </p:sp>
    </p:spTree>
    <p:extLst>
      <p:ext uri="{BB962C8B-B14F-4D97-AF65-F5344CB8AC3E}">
        <p14:creationId xmlns:p14="http://schemas.microsoft.com/office/powerpoint/2010/main" xmlns="" val="363196527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2D8691B8-E45E-4131-9757-3F3D4F749FD9}" type="slidenum">
              <a:rPr lang="en-GB"/>
              <a:pPr>
                <a:defRPr/>
              </a:pPr>
              <a:t>‹N›</a:t>
            </a:fld>
            <a:endParaRPr lang="en-GB"/>
          </a:p>
        </p:txBody>
      </p:sp>
    </p:spTree>
    <p:extLst>
      <p:ext uri="{BB962C8B-B14F-4D97-AF65-F5344CB8AC3E}">
        <p14:creationId xmlns:p14="http://schemas.microsoft.com/office/powerpoint/2010/main" xmlns="" val="145020355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A4E62334-F108-49E2-A1F9-84DBA3D6F3A5}" type="slidenum">
              <a:rPr lang="en-GB"/>
              <a:pPr>
                <a:defRPr/>
              </a:pPr>
              <a:t>‹N›</a:t>
            </a:fld>
            <a:endParaRPr lang="en-GB"/>
          </a:p>
        </p:txBody>
      </p:sp>
    </p:spTree>
    <p:extLst>
      <p:ext uri="{BB962C8B-B14F-4D97-AF65-F5344CB8AC3E}">
        <p14:creationId xmlns:p14="http://schemas.microsoft.com/office/powerpoint/2010/main" xmlns="" val="285962672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FC9454DD-D130-4A48-8415-E0920F66370D}" type="slidenum">
              <a:rPr lang="en-GB"/>
              <a:pPr>
                <a:defRPr/>
              </a:pPr>
              <a:t>‹N›</a:t>
            </a:fld>
            <a:endParaRPr lang="en-GB" dirty="0"/>
          </a:p>
        </p:txBody>
      </p:sp>
    </p:spTree>
    <p:extLst>
      <p:ext uri="{BB962C8B-B14F-4D97-AF65-F5344CB8AC3E}">
        <p14:creationId xmlns:p14="http://schemas.microsoft.com/office/powerpoint/2010/main" xmlns="" val="148902125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2FB012BD-DD7D-414D-8ECA-F64D9E1DF915}" type="slidenum">
              <a:rPr lang="en-GB"/>
              <a:pPr>
                <a:defRPr/>
              </a:pPr>
              <a:t>‹N›</a:t>
            </a:fld>
            <a:endParaRPr lang="en-GB" dirty="0"/>
          </a:p>
        </p:txBody>
      </p:sp>
    </p:spTree>
    <p:extLst>
      <p:ext uri="{BB962C8B-B14F-4D97-AF65-F5344CB8AC3E}">
        <p14:creationId xmlns:p14="http://schemas.microsoft.com/office/powerpoint/2010/main" xmlns="" val="34902799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30CDA25-376D-44E6-90FC-8D3C624F77BF}" type="datetimeFigureOut">
              <a:rPr lang="en-US"/>
              <a:pPr>
                <a:defRPr/>
              </a:pPr>
              <a:t>1/11/2022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55F08BA-4E8E-46B3-B839-972FBEAAAA72}" type="slidenum">
              <a:rPr lang="en-US"/>
              <a:pPr>
                <a:defRPr/>
              </a:pPr>
              <a:t>‹N›</a:t>
            </a:fld>
            <a:endParaRPr lang="en-US"/>
          </a:p>
        </p:txBody>
      </p:sp>
    </p:spTree>
    <p:extLst>
      <p:ext uri="{BB962C8B-B14F-4D97-AF65-F5344CB8AC3E}">
        <p14:creationId xmlns:p14="http://schemas.microsoft.com/office/powerpoint/2010/main" xmlns="" val="274678043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C11F934F-C043-46C4-B7ED-AB1C60BB3BB1}" type="slidenum">
              <a:rPr lang="en-GB"/>
              <a:pPr>
                <a:defRPr/>
              </a:pPr>
              <a:t>‹N›</a:t>
            </a:fld>
            <a:endParaRPr lang="en-GB"/>
          </a:p>
        </p:txBody>
      </p:sp>
    </p:spTree>
    <p:extLst>
      <p:ext uri="{BB962C8B-B14F-4D97-AF65-F5344CB8AC3E}">
        <p14:creationId xmlns:p14="http://schemas.microsoft.com/office/powerpoint/2010/main" xmlns="" val="313141624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651386A6-9DB7-4E12-8FDA-D2A9E270DBDC}" type="slidenum">
              <a:rPr lang="en-GB"/>
              <a:pPr>
                <a:defRPr/>
              </a:pPr>
              <a:t>‹N›</a:t>
            </a:fld>
            <a:endParaRPr lang="en-GB"/>
          </a:p>
        </p:txBody>
      </p:sp>
    </p:spTree>
    <p:extLst>
      <p:ext uri="{BB962C8B-B14F-4D97-AF65-F5344CB8AC3E}">
        <p14:creationId xmlns:p14="http://schemas.microsoft.com/office/powerpoint/2010/main" xmlns="" val="20694590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7C8F835A-2765-43A3-890D-1AE4E1690336}" type="slidenum">
              <a:rPr lang="en-GB"/>
              <a:pPr>
                <a:defRPr/>
              </a:pPr>
              <a:t>‹N›</a:t>
            </a:fld>
            <a:endParaRPr lang="en-GB"/>
          </a:p>
        </p:txBody>
      </p:sp>
    </p:spTree>
    <p:extLst>
      <p:ext uri="{BB962C8B-B14F-4D97-AF65-F5344CB8AC3E}">
        <p14:creationId xmlns:p14="http://schemas.microsoft.com/office/powerpoint/2010/main" xmlns="" val="156174358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6746D891-37A5-4E3A-910E-544EB909DCD6}" type="slidenum">
              <a:rPr lang="en-GB"/>
              <a:pPr>
                <a:defRPr/>
              </a:pPr>
              <a:t>‹N›</a:t>
            </a:fld>
            <a:endParaRPr lang="en-GB"/>
          </a:p>
        </p:txBody>
      </p:sp>
    </p:spTree>
    <p:extLst>
      <p:ext uri="{BB962C8B-B14F-4D97-AF65-F5344CB8AC3E}">
        <p14:creationId xmlns:p14="http://schemas.microsoft.com/office/powerpoint/2010/main" xmlns="" val="99188079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61DB013D-DF37-477C-BA75-395C22C8E0A5}" type="slidenum">
              <a:rPr lang="en-GB"/>
              <a:pPr>
                <a:defRPr/>
              </a:pPr>
              <a:t>‹N›</a:t>
            </a:fld>
            <a:endParaRPr lang="en-GB"/>
          </a:p>
        </p:txBody>
      </p:sp>
    </p:spTree>
    <p:extLst>
      <p:ext uri="{BB962C8B-B14F-4D97-AF65-F5344CB8AC3E}">
        <p14:creationId xmlns:p14="http://schemas.microsoft.com/office/powerpoint/2010/main" xmlns="" val="349743242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F3CB7A59-C529-4E2C-8CE8-2C93C0E16CFD}" type="slidenum">
              <a:rPr lang="en-GB"/>
              <a:pPr>
                <a:defRPr/>
              </a:pPr>
              <a:t>‹N›</a:t>
            </a:fld>
            <a:endParaRPr lang="en-GB" dirty="0"/>
          </a:p>
        </p:txBody>
      </p:sp>
    </p:spTree>
    <p:extLst>
      <p:ext uri="{BB962C8B-B14F-4D97-AF65-F5344CB8AC3E}">
        <p14:creationId xmlns:p14="http://schemas.microsoft.com/office/powerpoint/2010/main" xmlns="" val="395272359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70C2FFA5-CF30-4759-B276-EEB00746B7B2}" type="slidenum">
              <a:rPr lang="en-GB"/>
              <a:pPr>
                <a:defRPr/>
              </a:pPr>
              <a:t>‹N›</a:t>
            </a:fld>
            <a:endParaRPr lang="en-GB" dirty="0"/>
          </a:p>
        </p:txBody>
      </p:sp>
    </p:spTree>
    <p:extLst>
      <p:ext uri="{BB962C8B-B14F-4D97-AF65-F5344CB8AC3E}">
        <p14:creationId xmlns:p14="http://schemas.microsoft.com/office/powerpoint/2010/main" xmlns="" val="218833953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22C06306-10AE-4BD0-8216-6223693622A3}" type="slidenum">
              <a:rPr lang="en-GB"/>
              <a:pPr>
                <a:defRPr/>
              </a:pPr>
              <a:t>‹N›</a:t>
            </a:fld>
            <a:endParaRPr lang="en-GB" dirty="0"/>
          </a:p>
        </p:txBody>
      </p:sp>
    </p:spTree>
    <p:extLst>
      <p:ext uri="{BB962C8B-B14F-4D97-AF65-F5344CB8AC3E}">
        <p14:creationId xmlns:p14="http://schemas.microsoft.com/office/powerpoint/2010/main" xmlns="" val="42766813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357CEF7C-DDC2-483C-A585-5DEC3FFEE316}" type="slidenum">
              <a:rPr lang="en-GB"/>
              <a:pPr>
                <a:defRPr/>
              </a:pPr>
              <a:t>‹N›</a:t>
            </a:fld>
            <a:endParaRPr lang="en-GB" dirty="0"/>
          </a:p>
        </p:txBody>
      </p:sp>
    </p:spTree>
    <p:extLst>
      <p:ext uri="{BB962C8B-B14F-4D97-AF65-F5344CB8AC3E}">
        <p14:creationId xmlns:p14="http://schemas.microsoft.com/office/powerpoint/2010/main" xmlns="" val="1242084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506A508E-9162-4C58-8719-0392DEFE4317}" type="slidenum">
              <a:rPr lang="en-GB"/>
              <a:pPr>
                <a:defRPr/>
              </a:pPr>
              <a:t>‹N›</a:t>
            </a:fld>
            <a:endParaRPr lang="en-GB"/>
          </a:p>
        </p:txBody>
      </p:sp>
    </p:spTree>
    <p:extLst>
      <p:ext uri="{BB962C8B-B14F-4D97-AF65-F5344CB8AC3E}">
        <p14:creationId xmlns:p14="http://schemas.microsoft.com/office/powerpoint/2010/main" xmlns="" val="1434506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B259A20C-5E09-46BB-8DCB-C719A42B8618}" type="slidenum">
              <a:rPr lang="en-GB"/>
              <a:pPr>
                <a:defRPr/>
              </a:pPr>
              <a:t>‹N›</a:t>
            </a:fld>
            <a:endParaRPr lang="en-GB"/>
          </a:p>
        </p:txBody>
      </p:sp>
    </p:spTree>
    <p:extLst>
      <p:ext uri="{BB962C8B-B14F-4D97-AF65-F5344CB8AC3E}">
        <p14:creationId xmlns:p14="http://schemas.microsoft.com/office/powerpoint/2010/main" xmlns="" val="30564656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237B47BA-2A6A-4023-A8B2-DA208A79A29D}" type="slidenum">
              <a:rPr lang="en-GB"/>
              <a:pPr>
                <a:defRPr/>
              </a:pPr>
              <a:t>‹N›</a:t>
            </a:fld>
            <a:endParaRPr lang="en-GB"/>
          </a:p>
        </p:txBody>
      </p:sp>
    </p:spTree>
    <p:extLst>
      <p:ext uri="{BB962C8B-B14F-4D97-AF65-F5344CB8AC3E}">
        <p14:creationId xmlns:p14="http://schemas.microsoft.com/office/powerpoint/2010/main" xmlns="" val="29338481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BD882452-8FC7-4A61-A588-BCE493F71EDE}" type="slidenum">
              <a:rPr lang="en-GB"/>
              <a:pPr>
                <a:defRPr/>
              </a:pPr>
              <a:t>‹N›</a:t>
            </a:fld>
            <a:endParaRPr lang="en-GB"/>
          </a:p>
        </p:txBody>
      </p:sp>
    </p:spTree>
    <p:extLst>
      <p:ext uri="{BB962C8B-B14F-4D97-AF65-F5344CB8AC3E}">
        <p14:creationId xmlns:p14="http://schemas.microsoft.com/office/powerpoint/2010/main" xmlns="" val="114913816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1AFB272A-ACB3-47F3-A7F7-3BF0783886CA}" type="slidenum">
              <a:rPr lang="en-GB"/>
              <a:pPr>
                <a:defRPr/>
              </a:pPr>
              <a:t>‹N›</a:t>
            </a:fld>
            <a:endParaRPr lang="en-GB"/>
          </a:p>
        </p:txBody>
      </p:sp>
    </p:spTree>
    <p:extLst>
      <p:ext uri="{BB962C8B-B14F-4D97-AF65-F5344CB8AC3E}">
        <p14:creationId xmlns:p14="http://schemas.microsoft.com/office/powerpoint/2010/main" xmlns="" val="5114979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4663AC39-6EC3-4C53-8CA9-00F5F56A07A7}" type="slidenum">
              <a:rPr lang="en-GB"/>
              <a:pPr>
                <a:defRPr/>
              </a:pPr>
              <a:t>‹N›</a:t>
            </a:fld>
            <a:endParaRPr lang="en-GB"/>
          </a:p>
        </p:txBody>
      </p:sp>
    </p:spTree>
    <p:extLst>
      <p:ext uri="{BB962C8B-B14F-4D97-AF65-F5344CB8AC3E}">
        <p14:creationId xmlns:p14="http://schemas.microsoft.com/office/powerpoint/2010/main" xmlns="" val="408284859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75C863F0-EA8F-49E4-9ED2-D68892F534C1}" type="slidenum">
              <a:rPr lang="en-GB"/>
              <a:pPr>
                <a:defRPr/>
              </a:pPr>
              <a:t>‹N›</a:t>
            </a:fld>
            <a:endParaRPr lang="en-GB"/>
          </a:p>
        </p:txBody>
      </p:sp>
    </p:spTree>
    <p:extLst>
      <p:ext uri="{BB962C8B-B14F-4D97-AF65-F5344CB8AC3E}">
        <p14:creationId xmlns:p14="http://schemas.microsoft.com/office/powerpoint/2010/main" xmlns="" val="64600562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7F0417BB-F273-4915-A0D3-4DC33D200CA6}" type="slidenum">
              <a:rPr lang="en-GB"/>
              <a:pPr>
                <a:defRPr/>
              </a:pPr>
              <a:t>‹N›</a:t>
            </a:fld>
            <a:endParaRPr lang="en-GB" dirty="0"/>
          </a:p>
        </p:txBody>
      </p:sp>
    </p:spTree>
    <p:extLst>
      <p:ext uri="{BB962C8B-B14F-4D97-AF65-F5344CB8AC3E}">
        <p14:creationId xmlns:p14="http://schemas.microsoft.com/office/powerpoint/2010/main" xmlns="" val="90229296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2B0686B9-26AD-41B4-B902-6A961473B7A4}" type="slidenum">
              <a:rPr lang="en-GB"/>
              <a:pPr>
                <a:defRPr/>
              </a:pPr>
              <a:t>‹N›</a:t>
            </a:fld>
            <a:endParaRPr lang="en-GB"/>
          </a:p>
        </p:txBody>
      </p:sp>
    </p:spTree>
    <p:extLst>
      <p:ext uri="{BB962C8B-B14F-4D97-AF65-F5344CB8AC3E}">
        <p14:creationId xmlns:p14="http://schemas.microsoft.com/office/powerpoint/2010/main" xmlns="" val="359650617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7F5B45F8-B3A2-40EE-BB33-D9EB25C62C0F}" type="slidenum">
              <a:rPr lang="en-GB"/>
              <a:pPr>
                <a:defRPr/>
              </a:pPr>
              <a:t>‹N›</a:t>
            </a:fld>
            <a:endParaRPr lang="en-GB"/>
          </a:p>
        </p:txBody>
      </p:sp>
    </p:spTree>
    <p:extLst>
      <p:ext uri="{BB962C8B-B14F-4D97-AF65-F5344CB8AC3E}">
        <p14:creationId xmlns:p14="http://schemas.microsoft.com/office/powerpoint/2010/main" xmlns="" val="25507882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399F1EB1-BE06-4121-AD14-18817A2D605E}" type="slidenum">
              <a:rPr lang="en-GB"/>
              <a:pPr>
                <a:defRPr/>
              </a:pPr>
              <a:t>‹N›</a:t>
            </a:fld>
            <a:endParaRPr lang="en-GB"/>
          </a:p>
        </p:txBody>
      </p:sp>
    </p:spTree>
    <p:extLst>
      <p:ext uri="{BB962C8B-B14F-4D97-AF65-F5344CB8AC3E}">
        <p14:creationId xmlns:p14="http://schemas.microsoft.com/office/powerpoint/2010/main" xmlns="" val="11667903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61861E38-3B8E-45F7-B12B-55BCB228D121}" type="slidenum">
              <a:rPr lang="en-GB"/>
              <a:pPr>
                <a:defRPr/>
              </a:pPr>
              <a:t>‹N›</a:t>
            </a:fld>
            <a:endParaRPr lang="en-GB"/>
          </a:p>
        </p:txBody>
      </p:sp>
    </p:spTree>
    <p:extLst>
      <p:ext uri="{BB962C8B-B14F-4D97-AF65-F5344CB8AC3E}">
        <p14:creationId xmlns:p14="http://schemas.microsoft.com/office/powerpoint/2010/main" xmlns="" val="488229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F3C18783-71EE-4BBD-89B4-3B0883EC03AF}" type="slidenum">
              <a:rPr lang="en-GB"/>
              <a:pPr>
                <a:defRPr/>
              </a:pPr>
              <a:t>‹N›</a:t>
            </a:fld>
            <a:endParaRPr lang="en-GB"/>
          </a:p>
        </p:txBody>
      </p:sp>
    </p:spTree>
    <p:extLst>
      <p:ext uri="{BB962C8B-B14F-4D97-AF65-F5344CB8AC3E}">
        <p14:creationId xmlns:p14="http://schemas.microsoft.com/office/powerpoint/2010/main" xmlns="" val="273238444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8088EEDA-D033-4DA2-99F5-3AA64C26A4E1}" type="slidenum">
              <a:rPr lang="en-GB"/>
              <a:pPr>
                <a:defRPr/>
              </a:pPr>
              <a:t>‹N›</a:t>
            </a:fld>
            <a:endParaRPr lang="en-GB"/>
          </a:p>
        </p:txBody>
      </p:sp>
    </p:spTree>
    <p:extLst>
      <p:ext uri="{BB962C8B-B14F-4D97-AF65-F5344CB8AC3E}">
        <p14:creationId xmlns:p14="http://schemas.microsoft.com/office/powerpoint/2010/main" xmlns="" val="18073669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9980594B-E723-434C-B29C-2C6EE83DBABB}" type="slidenum">
              <a:rPr lang="en-GB"/>
              <a:pPr>
                <a:defRPr/>
              </a:pPr>
              <a:t>‹N›</a:t>
            </a:fld>
            <a:endParaRPr lang="en-GB"/>
          </a:p>
        </p:txBody>
      </p:sp>
    </p:spTree>
    <p:extLst>
      <p:ext uri="{BB962C8B-B14F-4D97-AF65-F5344CB8AC3E}">
        <p14:creationId xmlns:p14="http://schemas.microsoft.com/office/powerpoint/2010/main" xmlns="" val="321714264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B9591339-B8A7-4E88-A2B7-945933AC7ACD}" type="slidenum">
              <a:rPr lang="en-GB"/>
              <a:pPr>
                <a:defRPr/>
              </a:pPr>
              <a:t>‹N›</a:t>
            </a:fld>
            <a:endParaRPr lang="en-GB"/>
          </a:p>
        </p:txBody>
      </p:sp>
    </p:spTree>
    <p:extLst>
      <p:ext uri="{BB962C8B-B14F-4D97-AF65-F5344CB8AC3E}">
        <p14:creationId xmlns:p14="http://schemas.microsoft.com/office/powerpoint/2010/main" xmlns="" val="424940832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A8B688AD-5460-4807-977F-92563E1FEBED}" type="slidenum">
              <a:rPr lang="en-GB"/>
              <a:pPr>
                <a:defRPr/>
              </a:pPr>
              <a:t>‹N›</a:t>
            </a:fld>
            <a:endParaRPr lang="en-GB"/>
          </a:p>
        </p:txBody>
      </p:sp>
    </p:spTree>
    <p:extLst>
      <p:ext uri="{BB962C8B-B14F-4D97-AF65-F5344CB8AC3E}">
        <p14:creationId xmlns:p14="http://schemas.microsoft.com/office/powerpoint/2010/main" xmlns="" val="205545960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8297CBB6-52D9-4D86-A795-71728DB240A9}" type="slidenum">
              <a:rPr lang="en-GB"/>
              <a:pPr>
                <a:defRPr/>
              </a:pPr>
              <a:t>‹N›</a:t>
            </a:fld>
            <a:endParaRPr lang="en-GB"/>
          </a:p>
        </p:txBody>
      </p:sp>
    </p:spTree>
    <p:extLst>
      <p:ext uri="{BB962C8B-B14F-4D97-AF65-F5344CB8AC3E}">
        <p14:creationId xmlns:p14="http://schemas.microsoft.com/office/powerpoint/2010/main" xmlns="" val="263604105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8BFF68CB-B717-4606-9000-0AF78ECB406C}" type="slidenum">
              <a:rPr lang="en-GB"/>
              <a:pPr>
                <a:defRPr/>
              </a:pPr>
              <a:t>‹N›</a:t>
            </a:fld>
            <a:endParaRPr lang="en-GB"/>
          </a:p>
        </p:txBody>
      </p:sp>
    </p:spTree>
    <p:extLst>
      <p:ext uri="{BB962C8B-B14F-4D97-AF65-F5344CB8AC3E}">
        <p14:creationId xmlns:p14="http://schemas.microsoft.com/office/powerpoint/2010/main" xmlns="" val="182941416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27ADD32A-9D3D-430D-AE6B-6A1F3798E125}" type="slidenum">
              <a:rPr lang="en-GB"/>
              <a:pPr>
                <a:defRPr/>
              </a:pPr>
              <a:t>‹N›</a:t>
            </a:fld>
            <a:endParaRPr lang="en-GB"/>
          </a:p>
        </p:txBody>
      </p:sp>
    </p:spTree>
    <p:extLst>
      <p:ext uri="{BB962C8B-B14F-4D97-AF65-F5344CB8AC3E}">
        <p14:creationId xmlns:p14="http://schemas.microsoft.com/office/powerpoint/2010/main" xmlns="" val="274180890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F07C8CBE-0435-4EA0-8393-D145B1112AAF}" type="slidenum">
              <a:rPr lang="en-GB"/>
              <a:pPr>
                <a:defRPr/>
              </a:pPr>
              <a:t>‹N›</a:t>
            </a:fld>
            <a:endParaRPr lang="en-GB" dirty="0"/>
          </a:p>
        </p:txBody>
      </p:sp>
    </p:spTree>
    <p:extLst>
      <p:ext uri="{BB962C8B-B14F-4D97-AF65-F5344CB8AC3E}">
        <p14:creationId xmlns:p14="http://schemas.microsoft.com/office/powerpoint/2010/main" xmlns="" val="256932769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AD7D99B5-709E-4FCE-BF29-539339CDD73A}" type="slidenum">
              <a:rPr lang="en-GB"/>
              <a:pPr>
                <a:defRPr/>
              </a:pPr>
              <a:t>‹N›</a:t>
            </a:fld>
            <a:endParaRPr lang="en-GB" dirty="0"/>
          </a:p>
        </p:txBody>
      </p:sp>
    </p:spTree>
    <p:extLst>
      <p:ext uri="{BB962C8B-B14F-4D97-AF65-F5344CB8AC3E}">
        <p14:creationId xmlns:p14="http://schemas.microsoft.com/office/powerpoint/2010/main" xmlns="" val="18815138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A3105994-2F9C-480C-BCC7-D623FAD56FC9}" type="slidenum">
              <a:rPr lang="en-GB"/>
              <a:pPr>
                <a:defRPr/>
              </a:pPr>
              <a:t>‹N›</a:t>
            </a:fld>
            <a:endParaRPr lang="en-GB"/>
          </a:p>
        </p:txBody>
      </p:sp>
    </p:spTree>
    <p:extLst>
      <p:ext uri="{BB962C8B-B14F-4D97-AF65-F5344CB8AC3E}">
        <p14:creationId xmlns:p14="http://schemas.microsoft.com/office/powerpoint/2010/main" xmlns="" val="37931052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B775D421-8B44-4DAC-85B3-7B02D179C259}" type="slidenum">
              <a:rPr lang="en-GB"/>
              <a:pPr>
                <a:defRPr/>
              </a:pPr>
              <a:t>‹N›</a:t>
            </a:fld>
            <a:endParaRPr lang="en-GB"/>
          </a:p>
        </p:txBody>
      </p:sp>
    </p:spTree>
    <p:extLst>
      <p:ext uri="{BB962C8B-B14F-4D97-AF65-F5344CB8AC3E}">
        <p14:creationId xmlns:p14="http://schemas.microsoft.com/office/powerpoint/2010/main" xmlns="" val="176292231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2625F35E-DCE3-4DB7-9690-8A01D5D020CF}" type="slidenum">
              <a:rPr lang="en-GB"/>
              <a:pPr>
                <a:defRPr/>
              </a:pPr>
              <a:t>‹N›</a:t>
            </a:fld>
            <a:endParaRPr lang="en-GB"/>
          </a:p>
        </p:txBody>
      </p:sp>
    </p:spTree>
    <p:extLst>
      <p:ext uri="{BB962C8B-B14F-4D97-AF65-F5344CB8AC3E}">
        <p14:creationId xmlns:p14="http://schemas.microsoft.com/office/powerpoint/2010/main" xmlns="" val="227438632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7B5AB542-CB30-40BD-83A9-BF1831453E1C}" type="slidenum">
              <a:rPr lang="en-GB"/>
              <a:pPr>
                <a:defRPr/>
              </a:pPr>
              <a:t>‹N›</a:t>
            </a:fld>
            <a:endParaRPr lang="en-GB"/>
          </a:p>
        </p:txBody>
      </p:sp>
    </p:spTree>
    <p:extLst>
      <p:ext uri="{BB962C8B-B14F-4D97-AF65-F5344CB8AC3E}">
        <p14:creationId xmlns:p14="http://schemas.microsoft.com/office/powerpoint/2010/main" xmlns="" val="28831973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55710A6D-609A-4563-AE04-2036186FCD3B}" type="slidenum">
              <a:rPr lang="en-GB"/>
              <a:pPr>
                <a:defRPr/>
              </a:pPr>
              <a:t>‹N›</a:t>
            </a:fld>
            <a:endParaRPr lang="en-GB"/>
          </a:p>
        </p:txBody>
      </p:sp>
    </p:spTree>
    <p:extLst>
      <p:ext uri="{BB962C8B-B14F-4D97-AF65-F5344CB8AC3E}">
        <p14:creationId xmlns:p14="http://schemas.microsoft.com/office/powerpoint/2010/main" xmlns="" val="358562690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F97D4CBB-92E8-4CE9-93A3-C804DF891D6F}" type="slidenum">
              <a:rPr lang="en-GB"/>
              <a:pPr>
                <a:defRPr/>
              </a:pPr>
              <a:t>‹N›</a:t>
            </a:fld>
            <a:endParaRPr lang="en-GB"/>
          </a:p>
        </p:txBody>
      </p:sp>
    </p:spTree>
    <p:extLst>
      <p:ext uri="{BB962C8B-B14F-4D97-AF65-F5344CB8AC3E}">
        <p14:creationId xmlns:p14="http://schemas.microsoft.com/office/powerpoint/2010/main" xmlns="" val="105680313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996F8E04-F5AB-4079-9CBE-F330CFD9C710}" type="slidenum">
              <a:rPr lang="en-GB"/>
              <a:pPr>
                <a:defRPr/>
              </a:pPr>
              <a:t>‹N›</a:t>
            </a:fld>
            <a:endParaRPr lang="en-GB" dirty="0"/>
          </a:p>
        </p:txBody>
      </p:sp>
    </p:spTree>
    <p:extLst>
      <p:ext uri="{BB962C8B-B14F-4D97-AF65-F5344CB8AC3E}">
        <p14:creationId xmlns:p14="http://schemas.microsoft.com/office/powerpoint/2010/main" xmlns="" val="307331472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27FED8FD-A72A-48B8-AE86-1980DD493423}" type="slidenum">
              <a:rPr lang="en-GB"/>
              <a:pPr>
                <a:defRPr/>
              </a:pPr>
              <a:t>‹N›</a:t>
            </a:fld>
            <a:endParaRPr lang="en-GB" dirty="0"/>
          </a:p>
        </p:txBody>
      </p:sp>
    </p:spTree>
    <p:extLst>
      <p:ext uri="{BB962C8B-B14F-4D97-AF65-F5344CB8AC3E}">
        <p14:creationId xmlns:p14="http://schemas.microsoft.com/office/powerpoint/2010/main" xmlns="" val="352826657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40C9B431-38CA-4C36-B9AA-DBE2E9C49098}" type="slidenum">
              <a:rPr lang="en-GB"/>
              <a:pPr>
                <a:defRPr/>
              </a:pPr>
              <a:t>‹N›</a:t>
            </a:fld>
            <a:endParaRPr lang="en-GB" dirty="0"/>
          </a:p>
        </p:txBody>
      </p:sp>
    </p:spTree>
    <p:extLst>
      <p:ext uri="{BB962C8B-B14F-4D97-AF65-F5344CB8AC3E}">
        <p14:creationId xmlns:p14="http://schemas.microsoft.com/office/powerpoint/2010/main" xmlns="" val="98232329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93087829-CC86-47BA-9A27-5C0081B86445}" type="slidenum">
              <a:rPr lang="en-GB"/>
              <a:pPr>
                <a:defRPr/>
              </a:pPr>
              <a:t>‹N›</a:t>
            </a:fld>
            <a:endParaRPr lang="en-GB" dirty="0"/>
          </a:p>
        </p:txBody>
      </p:sp>
    </p:spTree>
    <p:extLst>
      <p:ext uri="{BB962C8B-B14F-4D97-AF65-F5344CB8AC3E}">
        <p14:creationId xmlns:p14="http://schemas.microsoft.com/office/powerpoint/2010/main" xmlns="" val="5166531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5D45F33C-0651-49B5-8930-0CDF7A7C20A2}" type="slidenum">
              <a:rPr lang="en-GB"/>
              <a:pPr>
                <a:defRPr/>
              </a:pPr>
              <a:t>‹N›</a:t>
            </a:fld>
            <a:endParaRPr lang="en-GB"/>
          </a:p>
        </p:txBody>
      </p:sp>
    </p:spTree>
    <p:extLst>
      <p:ext uri="{BB962C8B-B14F-4D97-AF65-F5344CB8AC3E}">
        <p14:creationId xmlns:p14="http://schemas.microsoft.com/office/powerpoint/2010/main" xmlns="" val="83495224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517A0D90-57CD-4A63-B88B-71E52136C0CB}" type="slidenum">
              <a:rPr lang="en-GB"/>
              <a:pPr>
                <a:defRPr/>
              </a:pPr>
              <a:t>‹N›</a:t>
            </a:fld>
            <a:endParaRPr lang="en-GB"/>
          </a:p>
        </p:txBody>
      </p:sp>
    </p:spTree>
    <p:extLst>
      <p:ext uri="{BB962C8B-B14F-4D97-AF65-F5344CB8AC3E}">
        <p14:creationId xmlns:p14="http://schemas.microsoft.com/office/powerpoint/2010/main" xmlns="" val="2118471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F937AD1-3B48-43E9-BF09-CACE552122EB}" type="slidenum">
              <a:rPr lang="en-GB"/>
              <a:pPr>
                <a:defRPr/>
              </a:pPr>
              <a:t>‹N›</a:t>
            </a:fld>
            <a:endParaRPr lang="en-GB" dirty="0"/>
          </a:p>
        </p:txBody>
      </p:sp>
    </p:spTree>
    <p:extLst>
      <p:ext uri="{BB962C8B-B14F-4D97-AF65-F5344CB8AC3E}">
        <p14:creationId xmlns:p14="http://schemas.microsoft.com/office/powerpoint/2010/main" xmlns="" val="159552044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9D64A5D3-B2D1-413B-865F-35AA7F81FF3B}" type="slidenum">
              <a:rPr lang="en-GB"/>
              <a:pPr>
                <a:defRPr/>
              </a:pPr>
              <a:t>‹N›</a:t>
            </a:fld>
            <a:endParaRPr lang="en-GB"/>
          </a:p>
        </p:txBody>
      </p:sp>
    </p:spTree>
    <p:extLst>
      <p:ext uri="{BB962C8B-B14F-4D97-AF65-F5344CB8AC3E}">
        <p14:creationId xmlns:p14="http://schemas.microsoft.com/office/powerpoint/2010/main" xmlns="" val="362223689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A10431DD-9467-4696-B2F9-67F8DC9D1D3B}" type="slidenum">
              <a:rPr lang="en-GB"/>
              <a:pPr>
                <a:defRPr/>
              </a:pPr>
              <a:t>‹N›</a:t>
            </a:fld>
            <a:endParaRPr lang="en-GB"/>
          </a:p>
        </p:txBody>
      </p:sp>
    </p:spTree>
    <p:extLst>
      <p:ext uri="{BB962C8B-B14F-4D97-AF65-F5344CB8AC3E}">
        <p14:creationId xmlns:p14="http://schemas.microsoft.com/office/powerpoint/2010/main" xmlns="" val="370497796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130E714C-AF53-4222-A1DB-D12004B19D68}" type="slidenum">
              <a:rPr lang="en-GB"/>
              <a:pPr>
                <a:defRPr/>
              </a:pPr>
              <a:t>‹N›</a:t>
            </a:fld>
            <a:endParaRPr lang="en-GB"/>
          </a:p>
        </p:txBody>
      </p:sp>
    </p:spTree>
    <p:extLst>
      <p:ext uri="{BB962C8B-B14F-4D97-AF65-F5344CB8AC3E}">
        <p14:creationId xmlns:p14="http://schemas.microsoft.com/office/powerpoint/2010/main" xmlns="" val="65534176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6A1C5787-AF6E-40EB-843B-EEAC0F6D05FE}" type="slidenum">
              <a:rPr lang="en-GB"/>
              <a:pPr>
                <a:defRPr/>
              </a:pPr>
              <a:t>‹N›</a:t>
            </a:fld>
            <a:endParaRPr lang="en-GB"/>
          </a:p>
        </p:txBody>
      </p:sp>
    </p:spTree>
    <p:extLst>
      <p:ext uri="{BB962C8B-B14F-4D97-AF65-F5344CB8AC3E}">
        <p14:creationId xmlns:p14="http://schemas.microsoft.com/office/powerpoint/2010/main" xmlns="" val="2233930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0BD942C0-6878-492F-AFC8-E481826A023C}" type="slidenum">
              <a:rPr lang="en-GB"/>
              <a:pPr>
                <a:defRPr/>
              </a:pPr>
              <a:t>‹N›</a:t>
            </a:fld>
            <a:endParaRPr lang="en-GB" dirty="0"/>
          </a:p>
        </p:txBody>
      </p:sp>
    </p:spTree>
    <p:extLst>
      <p:ext uri="{BB962C8B-B14F-4D97-AF65-F5344CB8AC3E}">
        <p14:creationId xmlns:p14="http://schemas.microsoft.com/office/powerpoint/2010/main" xmlns="" val="335314584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064C73BE-A3DA-4C24-8F5B-5E017EE00AAB}" type="slidenum">
              <a:rPr lang="en-GB"/>
              <a:pPr>
                <a:defRPr/>
              </a:pPr>
              <a:t>‹N›</a:t>
            </a:fld>
            <a:endParaRPr lang="en-GB"/>
          </a:p>
        </p:txBody>
      </p:sp>
    </p:spTree>
    <p:extLst>
      <p:ext uri="{BB962C8B-B14F-4D97-AF65-F5344CB8AC3E}">
        <p14:creationId xmlns:p14="http://schemas.microsoft.com/office/powerpoint/2010/main" xmlns="" val="35680069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362FA405-BD4B-4ABF-85D1-87DBC9190DB9}" type="slidenum">
              <a:rPr lang="en-GB"/>
              <a:pPr>
                <a:defRPr/>
              </a:pPr>
              <a:t>‹N›</a:t>
            </a:fld>
            <a:endParaRPr lang="en-GB"/>
          </a:p>
        </p:txBody>
      </p:sp>
    </p:spTree>
    <p:extLst>
      <p:ext uri="{BB962C8B-B14F-4D97-AF65-F5344CB8AC3E}">
        <p14:creationId xmlns:p14="http://schemas.microsoft.com/office/powerpoint/2010/main" xmlns="" val="30817506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9C3340C5-B44C-4930-B1C0-F897880D4F8E}" type="slidenum">
              <a:rPr lang="en-GB"/>
              <a:pPr>
                <a:defRPr/>
              </a:pPr>
              <a:t>‹N›</a:t>
            </a:fld>
            <a:endParaRPr lang="en-GB"/>
          </a:p>
        </p:txBody>
      </p:sp>
    </p:spTree>
    <p:extLst>
      <p:ext uri="{BB962C8B-B14F-4D97-AF65-F5344CB8AC3E}">
        <p14:creationId xmlns:p14="http://schemas.microsoft.com/office/powerpoint/2010/main" xmlns="" val="76008594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A334F5B6-A3BA-445C-B852-70BF550B8A29}" type="slidenum">
              <a:rPr lang="en-GB"/>
              <a:pPr>
                <a:defRPr/>
              </a:pPr>
              <a:t>‹N›</a:t>
            </a:fld>
            <a:endParaRPr lang="en-GB"/>
          </a:p>
        </p:txBody>
      </p:sp>
    </p:spTree>
    <p:extLst>
      <p:ext uri="{BB962C8B-B14F-4D97-AF65-F5344CB8AC3E}">
        <p14:creationId xmlns:p14="http://schemas.microsoft.com/office/powerpoint/2010/main" xmlns="" val="107751238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399C69B3-5B25-42CB-8122-9F4E82614917}" type="slidenum">
              <a:rPr lang="en-GB"/>
              <a:pPr>
                <a:defRPr/>
              </a:pPr>
              <a:t>‹N›</a:t>
            </a:fld>
            <a:endParaRPr lang="en-GB"/>
          </a:p>
        </p:txBody>
      </p:sp>
    </p:spTree>
    <p:extLst>
      <p:ext uri="{BB962C8B-B14F-4D97-AF65-F5344CB8AC3E}">
        <p14:creationId xmlns:p14="http://schemas.microsoft.com/office/powerpoint/2010/main" xmlns="" val="1088918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0032750B-7196-4F34-8131-9DC4060FC7C8}" type="datetimeFigureOut">
              <a:rPr lang="it-IT"/>
              <a:pPr>
                <a:defRPr/>
              </a:pPr>
              <a:t>11/01/2022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BECCB5B-E014-4C93-8BA6-116B90BD2A03}" type="slidenum">
              <a:rPr lang="it-IT"/>
              <a:pPr>
                <a:defRPr/>
              </a:pPr>
              <a:t>‹N›</a:t>
            </a:fld>
            <a:endParaRPr lang="it-IT"/>
          </a:p>
        </p:txBody>
      </p:sp>
    </p:spTree>
    <p:extLst>
      <p:ext uri="{BB962C8B-B14F-4D97-AF65-F5344CB8AC3E}">
        <p14:creationId xmlns:p14="http://schemas.microsoft.com/office/powerpoint/2010/main" xmlns="" val="3639531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58A695A4-EF98-4B7B-90AC-6EC6F7E7FA72}" type="slidenum">
              <a:rPr lang="en-GB"/>
              <a:pPr>
                <a:defRPr/>
              </a:pPr>
              <a:t>‹N›</a:t>
            </a:fld>
            <a:endParaRPr lang="en-GB" dirty="0"/>
          </a:p>
        </p:txBody>
      </p:sp>
    </p:spTree>
    <p:extLst>
      <p:ext uri="{BB962C8B-B14F-4D97-AF65-F5344CB8AC3E}">
        <p14:creationId xmlns:p14="http://schemas.microsoft.com/office/powerpoint/2010/main" xmlns="" val="117609183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18D74B7B-1A59-489C-AED7-9020C9682207}" type="slidenum">
              <a:rPr lang="en-GB"/>
              <a:pPr>
                <a:defRPr/>
              </a:pPr>
              <a:t>‹N›</a:t>
            </a:fld>
            <a:endParaRPr lang="en-GB"/>
          </a:p>
        </p:txBody>
      </p:sp>
    </p:spTree>
    <p:extLst>
      <p:ext uri="{BB962C8B-B14F-4D97-AF65-F5344CB8AC3E}">
        <p14:creationId xmlns:p14="http://schemas.microsoft.com/office/powerpoint/2010/main" xmlns="" val="84877378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78DCD120-0959-4FEB-A1DF-AF3E758AEBEF}" type="slidenum">
              <a:rPr lang="en-GB"/>
              <a:pPr>
                <a:defRPr/>
              </a:pPr>
              <a:t>‹N›</a:t>
            </a:fld>
            <a:endParaRPr lang="en-GB"/>
          </a:p>
        </p:txBody>
      </p:sp>
    </p:spTree>
    <p:extLst>
      <p:ext uri="{BB962C8B-B14F-4D97-AF65-F5344CB8AC3E}">
        <p14:creationId xmlns:p14="http://schemas.microsoft.com/office/powerpoint/2010/main" xmlns="" val="210065234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19B56444-B8BD-4AD1-8BCF-180CAA68A27F}" type="slidenum">
              <a:rPr lang="en-GB"/>
              <a:pPr>
                <a:defRPr/>
              </a:pPr>
              <a:t>‹N›</a:t>
            </a:fld>
            <a:endParaRPr lang="en-GB"/>
          </a:p>
        </p:txBody>
      </p:sp>
    </p:spTree>
    <p:extLst>
      <p:ext uri="{BB962C8B-B14F-4D97-AF65-F5344CB8AC3E}">
        <p14:creationId xmlns:p14="http://schemas.microsoft.com/office/powerpoint/2010/main" xmlns="" val="32021636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033E3A54-9E24-4DC6-9C11-5E1185B983A7}" type="slidenum">
              <a:rPr lang="en-GB"/>
              <a:pPr>
                <a:defRPr/>
              </a:pPr>
              <a:t>‹N›</a:t>
            </a:fld>
            <a:endParaRPr lang="en-GB"/>
          </a:p>
        </p:txBody>
      </p:sp>
    </p:spTree>
    <p:extLst>
      <p:ext uri="{BB962C8B-B14F-4D97-AF65-F5344CB8AC3E}">
        <p14:creationId xmlns:p14="http://schemas.microsoft.com/office/powerpoint/2010/main" xmlns="" val="116963136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2E9F7837-FB21-416E-A3D2-00E7EEA870BB}" type="slidenum">
              <a:rPr lang="en-GB"/>
              <a:pPr>
                <a:defRPr/>
              </a:pPr>
              <a:t>‹N›</a:t>
            </a:fld>
            <a:endParaRPr lang="en-GB"/>
          </a:p>
        </p:txBody>
      </p:sp>
    </p:spTree>
    <p:extLst>
      <p:ext uri="{BB962C8B-B14F-4D97-AF65-F5344CB8AC3E}">
        <p14:creationId xmlns:p14="http://schemas.microsoft.com/office/powerpoint/2010/main" xmlns="" val="225606057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04AAFB59-FBC5-43AA-9B67-E76A218AF0DF}" type="slidenum">
              <a:rPr lang="en-GB"/>
              <a:pPr>
                <a:defRPr/>
              </a:pPr>
              <a:t>‹N›</a:t>
            </a:fld>
            <a:endParaRPr lang="en-GB"/>
          </a:p>
        </p:txBody>
      </p:sp>
    </p:spTree>
    <p:extLst>
      <p:ext uri="{BB962C8B-B14F-4D97-AF65-F5344CB8AC3E}">
        <p14:creationId xmlns:p14="http://schemas.microsoft.com/office/powerpoint/2010/main" xmlns="" val="92750501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C9B5E035-671E-4E65-8B02-D61ED200A7BD}" type="slidenum">
              <a:rPr lang="en-GB"/>
              <a:pPr>
                <a:defRPr/>
              </a:pPr>
              <a:t>‹N›</a:t>
            </a:fld>
            <a:endParaRPr lang="en-GB" dirty="0"/>
          </a:p>
        </p:txBody>
      </p:sp>
    </p:spTree>
    <p:extLst>
      <p:ext uri="{BB962C8B-B14F-4D97-AF65-F5344CB8AC3E}">
        <p14:creationId xmlns:p14="http://schemas.microsoft.com/office/powerpoint/2010/main" xmlns="" val="85773700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779C9FEE-1032-4448-97A9-EE8547E53CA4}" type="slidenum">
              <a:rPr lang="en-GB"/>
              <a:pPr>
                <a:defRPr/>
              </a:pPr>
              <a:t>‹N›</a:t>
            </a:fld>
            <a:endParaRPr lang="en-GB" dirty="0"/>
          </a:p>
        </p:txBody>
      </p:sp>
    </p:spTree>
    <p:extLst>
      <p:ext uri="{BB962C8B-B14F-4D97-AF65-F5344CB8AC3E}">
        <p14:creationId xmlns:p14="http://schemas.microsoft.com/office/powerpoint/2010/main" xmlns="" val="136173603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5A51A5CE-4BE6-4ED5-8D85-69DD805CD8D8}" type="slidenum">
              <a:rPr lang="en-GB"/>
              <a:pPr>
                <a:defRPr/>
              </a:pPr>
              <a:t>‹N›</a:t>
            </a:fld>
            <a:endParaRPr lang="en-GB"/>
          </a:p>
        </p:txBody>
      </p:sp>
    </p:spTree>
    <p:extLst>
      <p:ext uri="{BB962C8B-B14F-4D97-AF65-F5344CB8AC3E}">
        <p14:creationId xmlns:p14="http://schemas.microsoft.com/office/powerpoint/2010/main" xmlns="" val="166947448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D9E1B872-6C86-42AA-91A8-6411E7E3B791}" type="slidenum">
              <a:rPr lang="en-GB"/>
              <a:pPr>
                <a:defRPr/>
              </a:pPr>
              <a:t>‹N›</a:t>
            </a:fld>
            <a:endParaRPr lang="en-GB"/>
          </a:p>
        </p:txBody>
      </p:sp>
    </p:spTree>
    <p:extLst>
      <p:ext uri="{BB962C8B-B14F-4D97-AF65-F5344CB8AC3E}">
        <p14:creationId xmlns:p14="http://schemas.microsoft.com/office/powerpoint/2010/main" xmlns="" val="2736216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E4BA444C-EE26-4BA7-9423-68DED66192B0}" type="slidenum">
              <a:rPr lang="en-GB"/>
              <a:pPr>
                <a:defRPr/>
              </a:pPr>
              <a:t>‹N›</a:t>
            </a:fld>
            <a:endParaRPr lang="en-GB" dirty="0"/>
          </a:p>
        </p:txBody>
      </p:sp>
    </p:spTree>
    <p:extLst>
      <p:ext uri="{BB962C8B-B14F-4D97-AF65-F5344CB8AC3E}">
        <p14:creationId xmlns:p14="http://schemas.microsoft.com/office/powerpoint/2010/main" xmlns="" val="220150310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82A838C1-DA44-4C44-B3DB-9EC09F940BCF}" type="slidenum">
              <a:rPr lang="en-GB"/>
              <a:pPr>
                <a:defRPr/>
              </a:pPr>
              <a:t>‹N›</a:t>
            </a:fld>
            <a:endParaRPr lang="en-GB"/>
          </a:p>
        </p:txBody>
      </p:sp>
    </p:spTree>
    <p:extLst>
      <p:ext uri="{BB962C8B-B14F-4D97-AF65-F5344CB8AC3E}">
        <p14:creationId xmlns:p14="http://schemas.microsoft.com/office/powerpoint/2010/main" xmlns="" val="292473114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F55CDCA1-2B81-40F7-B03E-4ACA2320BC30}" type="slidenum">
              <a:rPr lang="en-GB"/>
              <a:pPr>
                <a:defRPr/>
              </a:pPr>
              <a:t>‹N›</a:t>
            </a:fld>
            <a:endParaRPr lang="en-GB"/>
          </a:p>
        </p:txBody>
      </p:sp>
    </p:spTree>
    <p:extLst>
      <p:ext uri="{BB962C8B-B14F-4D97-AF65-F5344CB8AC3E}">
        <p14:creationId xmlns:p14="http://schemas.microsoft.com/office/powerpoint/2010/main" xmlns="" val="122871840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EB03E334-F217-4EC1-A1E4-BA766797E590}" type="slidenum">
              <a:rPr lang="en-GB"/>
              <a:pPr>
                <a:defRPr/>
              </a:pPr>
              <a:t>‹N›</a:t>
            </a:fld>
            <a:endParaRPr lang="en-GB"/>
          </a:p>
        </p:txBody>
      </p:sp>
    </p:spTree>
    <p:extLst>
      <p:ext uri="{BB962C8B-B14F-4D97-AF65-F5344CB8AC3E}">
        <p14:creationId xmlns:p14="http://schemas.microsoft.com/office/powerpoint/2010/main" xmlns="" val="225644377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3A429A8-4688-4B23-9507-A3BAE3B26704}" type="slidenum">
              <a:rPr lang="en-GB"/>
              <a:pPr>
                <a:defRPr/>
              </a:pPr>
              <a:t>‹N›</a:t>
            </a:fld>
            <a:endParaRPr lang="en-GB" dirty="0"/>
          </a:p>
        </p:txBody>
      </p:sp>
    </p:spTree>
    <p:extLst>
      <p:ext uri="{BB962C8B-B14F-4D97-AF65-F5344CB8AC3E}">
        <p14:creationId xmlns:p14="http://schemas.microsoft.com/office/powerpoint/2010/main" xmlns="" val="21305314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9380F859-0BD4-4431-8C65-653E2447FB92}" type="slidenum">
              <a:rPr lang="en-GB"/>
              <a:pPr>
                <a:defRPr/>
              </a:pPr>
              <a:t>‹N›</a:t>
            </a:fld>
            <a:endParaRPr lang="en-GB" dirty="0"/>
          </a:p>
        </p:txBody>
      </p:sp>
    </p:spTree>
    <p:extLst>
      <p:ext uri="{BB962C8B-B14F-4D97-AF65-F5344CB8AC3E}">
        <p14:creationId xmlns:p14="http://schemas.microsoft.com/office/powerpoint/2010/main" xmlns="" val="389069167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342E9FD0-F137-4BB9-8F1E-F5631F09CBEC}" type="slidenum">
              <a:rPr lang="en-GB"/>
              <a:pPr>
                <a:defRPr/>
              </a:pPr>
              <a:t>‹N›</a:t>
            </a:fld>
            <a:endParaRPr lang="en-GB" dirty="0"/>
          </a:p>
        </p:txBody>
      </p:sp>
    </p:spTree>
    <p:extLst>
      <p:ext uri="{BB962C8B-B14F-4D97-AF65-F5344CB8AC3E}">
        <p14:creationId xmlns:p14="http://schemas.microsoft.com/office/powerpoint/2010/main" xmlns="" val="331646138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D97EEBF2-C63F-4AB1-9247-07E6BC696A0D}" type="slidenum">
              <a:rPr lang="en-GB"/>
              <a:pPr>
                <a:defRPr/>
              </a:pPr>
              <a:t>‹N›</a:t>
            </a:fld>
            <a:endParaRPr lang="en-GB" dirty="0"/>
          </a:p>
        </p:txBody>
      </p:sp>
    </p:spTree>
    <p:extLst>
      <p:ext uri="{BB962C8B-B14F-4D97-AF65-F5344CB8AC3E}">
        <p14:creationId xmlns:p14="http://schemas.microsoft.com/office/powerpoint/2010/main" xmlns="" val="180402212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95E18599-FC88-4122-820F-668608FDCC63}" type="slidenum">
              <a:rPr lang="en-GB"/>
              <a:pPr>
                <a:defRPr/>
              </a:pPr>
              <a:t>‹N›</a:t>
            </a:fld>
            <a:endParaRPr lang="en-GB"/>
          </a:p>
        </p:txBody>
      </p:sp>
    </p:spTree>
    <p:extLst>
      <p:ext uri="{BB962C8B-B14F-4D97-AF65-F5344CB8AC3E}">
        <p14:creationId xmlns:p14="http://schemas.microsoft.com/office/powerpoint/2010/main" xmlns="" val="248559421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578F7ADC-7F00-4B8B-8181-61B233BFAADC}" type="slidenum">
              <a:rPr lang="en-GB"/>
              <a:pPr>
                <a:defRPr/>
              </a:pPr>
              <a:t>‹N›</a:t>
            </a:fld>
            <a:endParaRPr lang="en-GB"/>
          </a:p>
        </p:txBody>
      </p:sp>
    </p:spTree>
    <p:extLst>
      <p:ext uri="{BB962C8B-B14F-4D97-AF65-F5344CB8AC3E}">
        <p14:creationId xmlns:p14="http://schemas.microsoft.com/office/powerpoint/2010/main" xmlns="" val="29372552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2341E4C0-0F93-488E-9BBD-3A4EF4D43A0C}" type="slidenum">
              <a:rPr lang="en-GB"/>
              <a:pPr>
                <a:defRPr/>
              </a:pPr>
              <a:t>‹N›</a:t>
            </a:fld>
            <a:endParaRPr lang="en-GB"/>
          </a:p>
        </p:txBody>
      </p:sp>
    </p:spTree>
    <p:extLst>
      <p:ext uri="{BB962C8B-B14F-4D97-AF65-F5344CB8AC3E}">
        <p14:creationId xmlns:p14="http://schemas.microsoft.com/office/powerpoint/2010/main" xmlns="" val="1786711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F7B67B2-9840-46C7-8129-B3A8E40763FF}" type="slidenum">
              <a:rPr lang="en-GB"/>
              <a:pPr>
                <a:defRPr/>
              </a:pPr>
              <a:t>‹N›</a:t>
            </a:fld>
            <a:endParaRPr lang="en-GB" dirty="0"/>
          </a:p>
        </p:txBody>
      </p:sp>
    </p:spTree>
    <p:extLst>
      <p:ext uri="{BB962C8B-B14F-4D97-AF65-F5344CB8AC3E}">
        <p14:creationId xmlns:p14="http://schemas.microsoft.com/office/powerpoint/2010/main" xmlns="" val="274809489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42A0A06F-BB8E-444A-9097-2CAEADBD772E}" type="slidenum">
              <a:rPr lang="en-GB"/>
              <a:pPr>
                <a:defRPr/>
              </a:pPr>
              <a:t>‹N›</a:t>
            </a:fld>
            <a:endParaRPr lang="en-GB"/>
          </a:p>
        </p:txBody>
      </p:sp>
    </p:spTree>
    <p:extLst>
      <p:ext uri="{BB962C8B-B14F-4D97-AF65-F5344CB8AC3E}">
        <p14:creationId xmlns:p14="http://schemas.microsoft.com/office/powerpoint/2010/main" xmlns="" val="87709465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35BE858A-A0C7-47B5-96E4-86FB2CB23030}" type="slidenum">
              <a:rPr lang="en-GB"/>
              <a:pPr>
                <a:defRPr/>
              </a:pPr>
              <a:t>‹N›</a:t>
            </a:fld>
            <a:endParaRPr lang="en-GB"/>
          </a:p>
        </p:txBody>
      </p:sp>
    </p:spTree>
    <p:extLst>
      <p:ext uri="{BB962C8B-B14F-4D97-AF65-F5344CB8AC3E}">
        <p14:creationId xmlns:p14="http://schemas.microsoft.com/office/powerpoint/2010/main" xmlns="" val="153695179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A927410F-7B09-4E67-B291-178F4B824DAC}" type="slidenum">
              <a:rPr lang="en-GB"/>
              <a:pPr>
                <a:defRPr/>
              </a:pPr>
              <a:t>‹N›</a:t>
            </a:fld>
            <a:endParaRPr lang="en-GB"/>
          </a:p>
        </p:txBody>
      </p:sp>
    </p:spTree>
    <p:extLst>
      <p:ext uri="{BB962C8B-B14F-4D97-AF65-F5344CB8AC3E}">
        <p14:creationId xmlns:p14="http://schemas.microsoft.com/office/powerpoint/2010/main" xmlns="" val="107448827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39FE7027-89AE-4B47-BAE0-E27E165435EC}" type="slidenum">
              <a:rPr lang="en-GB"/>
              <a:pPr>
                <a:defRPr/>
              </a:pPr>
              <a:t>‹N›</a:t>
            </a:fld>
            <a:endParaRPr lang="en-GB" dirty="0"/>
          </a:p>
        </p:txBody>
      </p:sp>
    </p:spTree>
    <p:extLst>
      <p:ext uri="{BB962C8B-B14F-4D97-AF65-F5344CB8AC3E}">
        <p14:creationId xmlns:p14="http://schemas.microsoft.com/office/powerpoint/2010/main" xmlns="" val="58305010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273A7797-43D0-4F86-ABF3-AB41EB8E9CED}" type="slidenum">
              <a:rPr lang="en-GB"/>
              <a:pPr>
                <a:defRPr/>
              </a:pPr>
              <a:t>‹N›</a:t>
            </a:fld>
            <a:endParaRPr lang="en-GB"/>
          </a:p>
        </p:txBody>
      </p:sp>
    </p:spTree>
    <p:extLst>
      <p:ext uri="{BB962C8B-B14F-4D97-AF65-F5344CB8AC3E}">
        <p14:creationId xmlns:p14="http://schemas.microsoft.com/office/powerpoint/2010/main" xmlns="" val="4405548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4DA02769-608A-4023-8A7C-BC15AE76D99A}" type="slidenum">
              <a:rPr lang="en-GB"/>
              <a:pPr>
                <a:defRPr/>
              </a:pPr>
              <a:t>‹N›</a:t>
            </a:fld>
            <a:endParaRPr lang="en-GB"/>
          </a:p>
        </p:txBody>
      </p:sp>
    </p:spTree>
    <p:extLst>
      <p:ext uri="{BB962C8B-B14F-4D97-AF65-F5344CB8AC3E}">
        <p14:creationId xmlns:p14="http://schemas.microsoft.com/office/powerpoint/2010/main" xmlns="" val="130249237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D1AFCDE5-0752-46C6-89D8-358D57C0B669}" type="slidenum">
              <a:rPr lang="en-GB"/>
              <a:pPr>
                <a:defRPr/>
              </a:pPr>
              <a:t>‹N›</a:t>
            </a:fld>
            <a:endParaRPr lang="en-GB"/>
          </a:p>
        </p:txBody>
      </p:sp>
    </p:spTree>
    <p:extLst>
      <p:ext uri="{BB962C8B-B14F-4D97-AF65-F5344CB8AC3E}">
        <p14:creationId xmlns:p14="http://schemas.microsoft.com/office/powerpoint/2010/main" xmlns="" val="252796080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A182D292-B88B-4613-A2AE-C6541C17727E}" type="slidenum">
              <a:rPr lang="en-GB"/>
              <a:pPr>
                <a:defRPr/>
              </a:pPr>
              <a:t>‹N›</a:t>
            </a:fld>
            <a:endParaRPr lang="en-GB"/>
          </a:p>
        </p:txBody>
      </p:sp>
    </p:spTree>
    <p:extLst>
      <p:ext uri="{BB962C8B-B14F-4D97-AF65-F5344CB8AC3E}">
        <p14:creationId xmlns:p14="http://schemas.microsoft.com/office/powerpoint/2010/main" xmlns="" val="174336428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95C6F6DE-0A97-46FA-8F52-8B952FEBF559}" type="slidenum">
              <a:rPr lang="en-GB"/>
              <a:pPr>
                <a:defRPr/>
              </a:pPr>
              <a:t>‹N›</a:t>
            </a:fld>
            <a:endParaRPr lang="en-GB"/>
          </a:p>
        </p:txBody>
      </p:sp>
    </p:spTree>
    <p:extLst>
      <p:ext uri="{BB962C8B-B14F-4D97-AF65-F5344CB8AC3E}">
        <p14:creationId xmlns:p14="http://schemas.microsoft.com/office/powerpoint/2010/main" xmlns="" val="53862598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111A3363-E169-44EC-B39E-6CE0B9B3F2FB}" type="slidenum">
              <a:rPr lang="en-GB"/>
              <a:pPr>
                <a:defRPr/>
              </a:pPr>
              <a:t>‹N›</a:t>
            </a:fld>
            <a:endParaRPr lang="en-GB"/>
          </a:p>
        </p:txBody>
      </p:sp>
    </p:spTree>
    <p:extLst>
      <p:ext uri="{BB962C8B-B14F-4D97-AF65-F5344CB8AC3E}">
        <p14:creationId xmlns:p14="http://schemas.microsoft.com/office/powerpoint/2010/main" xmlns="" val="2908436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32894BDA-BC4E-47AB-AA09-1AA59D938FF8}" type="slidenum">
              <a:rPr lang="en-GB"/>
              <a:pPr>
                <a:defRPr/>
              </a:pPr>
              <a:t>‹N›</a:t>
            </a:fld>
            <a:endParaRPr lang="en-GB"/>
          </a:p>
        </p:txBody>
      </p:sp>
    </p:spTree>
    <p:extLst>
      <p:ext uri="{BB962C8B-B14F-4D97-AF65-F5344CB8AC3E}">
        <p14:creationId xmlns:p14="http://schemas.microsoft.com/office/powerpoint/2010/main" xmlns="" val="342632272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A5C75328-2CE6-4446-8714-657147F1F250}" type="slidenum">
              <a:rPr lang="en-GB"/>
              <a:pPr>
                <a:defRPr/>
              </a:pPr>
              <a:t>‹N›</a:t>
            </a:fld>
            <a:endParaRPr lang="en-GB"/>
          </a:p>
        </p:txBody>
      </p:sp>
    </p:spTree>
    <p:extLst>
      <p:ext uri="{BB962C8B-B14F-4D97-AF65-F5344CB8AC3E}">
        <p14:creationId xmlns:p14="http://schemas.microsoft.com/office/powerpoint/2010/main" xmlns="" val="58422033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C169DFF0-EECE-41A2-A1D4-F32801664F82}" type="slidenum">
              <a:rPr lang="en-GB"/>
              <a:pPr>
                <a:defRPr/>
              </a:pPr>
              <a:t>‹N›</a:t>
            </a:fld>
            <a:endParaRPr lang="en-GB"/>
          </a:p>
        </p:txBody>
      </p:sp>
    </p:spTree>
    <p:extLst>
      <p:ext uri="{BB962C8B-B14F-4D97-AF65-F5344CB8AC3E}">
        <p14:creationId xmlns:p14="http://schemas.microsoft.com/office/powerpoint/2010/main" xmlns="" val="419833651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C62564AB-1DBB-425A-9D23-3E8C0034BE0B}" type="slidenum">
              <a:rPr lang="en-GB"/>
              <a:pPr>
                <a:defRPr/>
              </a:pPr>
              <a:t>‹N›</a:t>
            </a:fld>
            <a:endParaRPr lang="en-GB"/>
          </a:p>
        </p:txBody>
      </p:sp>
    </p:spTree>
    <p:extLst>
      <p:ext uri="{BB962C8B-B14F-4D97-AF65-F5344CB8AC3E}">
        <p14:creationId xmlns:p14="http://schemas.microsoft.com/office/powerpoint/2010/main" xmlns="" val="258726442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33025042-17FA-4837-88B2-3E302C042DFF}" type="slidenum">
              <a:rPr lang="en-GB"/>
              <a:pPr>
                <a:defRPr/>
              </a:pPr>
              <a:t>‹N›</a:t>
            </a:fld>
            <a:endParaRPr lang="en-GB"/>
          </a:p>
        </p:txBody>
      </p:sp>
    </p:spTree>
    <p:extLst>
      <p:ext uri="{BB962C8B-B14F-4D97-AF65-F5344CB8AC3E}">
        <p14:creationId xmlns:p14="http://schemas.microsoft.com/office/powerpoint/2010/main" xmlns="" val="288471047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A83891BA-FA0F-4246-93F3-A01C95F1A094}" type="slidenum">
              <a:rPr lang="en-GB"/>
              <a:pPr>
                <a:defRPr/>
              </a:pPr>
              <a:t>‹N›</a:t>
            </a:fld>
            <a:endParaRPr lang="en-GB"/>
          </a:p>
        </p:txBody>
      </p:sp>
    </p:spTree>
    <p:extLst>
      <p:ext uri="{BB962C8B-B14F-4D97-AF65-F5344CB8AC3E}">
        <p14:creationId xmlns:p14="http://schemas.microsoft.com/office/powerpoint/2010/main" xmlns="" val="101737153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27D85DA3-EF3D-4DCC-A368-93EB0B531C84}" type="slidenum">
              <a:rPr lang="en-GB"/>
              <a:pPr>
                <a:defRPr/>
              </a:pPr>
              <a:t>‹N›</a:t>
            </a:fld>
            <a:endParaRPr lang="en-GB" dirty="0"/>
          </a:p>
        </p:txBody>
      </p:sp>
    </p:spTree>
    <p:extLst>
      <p:ext uri="{BB962C8B-B14F-4D97-AF65-F5344CB8AC3E}">
        <p14:creationId xmlns:p14="http://schemas.microsoft.com/office/powerpoint/2010/main" xmlns="" val="309948658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746614A5-1123-4537-883F-E8B8D7626AF8}" type="slidenum">
              <a:rPr lang="en-GB"/>
              <a:pPr>
                <a:defRPr/>
              </a:pPr>
              <a:t>‹N›</a:t>
            </a:fld>
            <a:endParaRPr lang="en-GB" dirty="0"/>
          </a:p>
        </p:txBody>
      </p:sp>
    </p:spTree>
    <p:extLst>
      <p:ext uri="{BB962C8B-B14F-4D97-AF65-F5344CB8AC3E}">
        <p14:creationId xmlns:p14="http://schemas.microsoft.com/office/powerpoint/2010/main" xmlns="" val="97933157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0A53C626-B4F3-49E5-B241-519139BC23D4}" type="slidenum">
              <a:rPr lang="en-GB"/>
              <a:pPr>
                <a:defRPr/>
              </a:pPr>
              <a:t>‹N›</a:t>
            </a:fld>
            <a:endParaRPr lang="en-GB"/>
          </a:p>
        </p:txBody>
      </p:sp>
    </p:spTree>
    <p:extLst>
      <p:ext uri="{BB962C8B-B14F-4D97-AF65-F5344CB8AC3E}">
        <p14:creationId xmlns:p14="http://schemas.microsoft.com/office/powerpoint/2010/main" xmlns="" val="246946741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DEC40710-0021-4631-B8CA-9CFABF7D380D}" type="slidenum">
              <a:rPr lang="en-GB"/>
              <a:pPr>
                <a:defRPr/>
              </a:pPr>
              <a:t>‹N›</a:t>
            </a:fld>
            <a:endParaRPr lang="en-GB"/>
          </a:p>
        </p:txBody>
      </p:sp>
    </p:spTree>
    <p:extLst>
      <p:ext uri="{BB962C8B-B14F-4D97-AF65-F5344CB8AC3E}">
        <p14:creationId xmlns:p14="http://schemas.microsoft.com/office/powerpoint/2010/main" xmlns="" val="14518001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68FF9489-50BF-4998-9587-4709AAE17A38}" type="slidenum">
              <a:rPr lang="en-GB"/>
              <a:pPr>
                <a:defRPr/>
              </a:pPr>
              <a:t>‹N›</a:t>
            </a:fld>
            <a:endParaRPr lang="en-GB"/>
          </a:p>
        </p:txBody>
      </p:sp>
    </p:spTree>
    <p:extLst>
      <p:ext uri="{BB962C8B-B14F-4D97-AF65-F5344CB8AC3E}">
        <p14:creationId xmlns:p14="http://schemas.microsoft.com/office/powerpoint/2010/main" xmlns="" val="1902492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ADF938EA-3166-4A67-92E5-35CDB268C698}" type="slidenum">
              <a:rPr lang="en-GB"/>
              <a:pPr>
                <a:defRPr/>
              </a:pPr>
              <a:t>‹N›</a:t>
            </a:fld>
            <a:endParaRPr lang="en-GB"/>
          </a:p>
        </p:txBody>
      </p:sp>
    </p:spTree>
    <p:extLst>
      <p:ext uri="{BB962C8B-B14F-4D97-AF65-F5344CB8AC3E}">
        <p14:creationId xmlns:p14="http://schemas.microsoft.com/office/powerpoint/2010/main" xmlns="" val="239255301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8F3EB5D7-35C9-41C7-9A4B-15E2B3BDA70F}" type="slidenum">
              <a:rPr lang="en-GB"/>
              <a:pPr>
                <a:defRPr/>
              </a:pPr>
              <a:t>‹N›</a:t>
            </a:fld>
            <a:endParaRPr lang="en-GB"/>
          </a:p>
        </p:txBody>
      </p:sp>
    </p:spTree>
    <p:extLst>
      <p:ext uri="{BB962C8B-B14F-4D97-AF65-F5344CB8AC3E}">
        <p14:creationId xmlns:p14="http://schemas.microsoft.com/office/powerpoint/2010/main" xmlns="" val="167864589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DF6EF156-CD52-4383-BCF8-EE6EF87AA1BC}" type="slidenum">
              <a:rPr lang="en-GB"/>
              <a:pPr>
                <a:defRPr/>
              </a:pPr>
              <a:t>‹N›</a:t>
            </a:fld>
            <a:endParaRPr lang="en-GB"/>
          </a:p>
        </p:txBody>
      </p:sp>
    </p:spTree>
    <p:extLst>
      <p:ext uri="{BB962C8B-B14F-4D97-AF65-F5344CB8AC3E}">
        <p14:creationId xmlns:p14="http://schemas.microsoft.com/office/powerpoint/2010/main" xmlns="" val="411493621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F71CFA24-7091-4E38-AEDF-C4EEF531C1FB}" type="slidenum">
              <a:rPr lang="en-GB"/>
              <a:pPr>
                <a:defRPr/>
              </a:pPr>
              <a:t>‹N›</a:t>
            </a:fld>
            <a:endParaRPr lang="en-GB" dirty="0"/>
          </a:p>
        </p:txBody>
      </p:sp>
    </p:spTree>
    <p:extLst>
      <p:ext uri="{BB962C8B-B14F-4D97-AF65-F5344CB8AC3E}">
        <p14:creationId xmlns:p14="http://schemas.microsoft.com/office/powerpoint/2010/main" xmlns="" val="206413908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CBE61B8F-9345-4BE8-8960-A585AF9055E8}" type="slidenum">
              <a:rPr lang="en-GB"/>
              <a:pPr>
                <a:defRPr/>
              </a:pPr>
              <a:t>‹N›</a:t>
            </a:fld>
            <a:endParaRPr lang="en-GB" dirty="0"/>
          </a:p>
        </p:txBody>
      </p:sp>
    </p:spTree>
    <p:extLst>
      <p:ext uri="{BB962C8B-B14F-4D97-AF65-F5344CB8AC3E}">
        <p14:creationId xmlns:p14="http://schemas.microsoft.com/office/powerpoint/2010/main" xmlns="" val="194451809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CC018027-4848-4F21-9763-6ED564D68851}" type="slidenum">
              <a:rPr lang="en-GB"/>
              <a:pPr>
                <a:defRPr/>
              </a:pPr>
              <a:t>‹N›</a:t>
            </a:fld>
            <a:endParaRPr lang="en-GB" dirty="0"/>
          </a:p>
        </p:txBody>
      </p:sp>
    </p:spTree>
    <p:extLst>
      <p:ext uri="{BB962C8B-B14F-4D97-AF65-F5344CB8AC3E}">
        <p14:creationId xmlns:p14="http://schemas.microsoft.com/office/powerpoint/2010/main" xmlns="" val="281801661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FF4A69A2-8053-41EE-A03C-312378D2E836}" type="slidenum">
              <a:rPr lang="en-GB"/>
              <a:pPr>
                <a:defRPr/>
              </a:pPr>
              <a:t>‹N›</a:t>
            </a:fld>
            <a:endParaRPr lang="en-GB" dirty="0"/>
          </a:p>
        </p:txBody>
      </p:sp>
    </p:spTree>
    <p:extLst>
      <p:ext uri="{BB962C8B-B14F-4D97-AF65-F5344CB8AC3E}">
        <p14:creationId xmlns:p14="http://schemas.microsoft.com/office/powerpoint/2010/main" xmlns="" val="98886006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C436BEC7-33FE-4FC8-BD95-51D27BDC4783}" type="slidenum">
              <a:rPr lang="en-GB"/>
              <a:pPr>
                <a:defRPr/>
              </a:pPr>
              <a:t>‹N›</a:t>
            </a:fld>
            <a:endParaRPr lang="en-GB"/>
          </a:p>
        </p:txBody>
      </p:sp>
    </p:spTree>
    <p:extLst>
      <p:ext uri="{BB962C8B-B14F-4D97-AF65-F5344CB8AC3E}">
        <p14:creationId xmlns:p14="http://schemas.microsoft.com/office/powerpoint/2010/main" xmlns="" val="44525846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6A4CA3B5-EBC8-48FB-98F7-D4DB23557C6E}" type="slidenum">
              <a:rPr lang="en-GB"/>
              <a:pPr>
                <a:defRPr/>
              </a:pPr>
              <a:t>‹N›</a:t>
            </a:fld>
            <a:endParaRPr lang="en-GB"/>
          </a:p>
        </p:txBody>
      </p:sp>
    </p:spTree>
    <p:extLst>
      <p:ext uri="{BB962C8B-B14F-4D97-AF65-F5344CB8AC3E}">
        <p14:creationId xmlns:p14="http://schemas.microsoft.com/office/powerpoint/2010/main" xmlns="" val="118985365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D45D8116-90DD-490C-923A-F05B7444DCAF}" type="slidenum">
              <a:rPr lang="en-GB"/>
              <a:pPr>
                <a:defRPr/>
              </a:pPr>
              <a:t>‹N›</a:t>
            </a:fld>
            <a:endParaRPr lang="en-GB"/>
          </a:p>
        </p:txBody>
      </p:sp>
    </p:spTree>
    <p:extLst>
      <p:ext uri="{BB962C8B-B14F-4D97-AF65-F5344CB8AC3E}">
        <p14:creationId xmlns:p14="http://schemas.microsoft.com/office/powerpoint/2010/main" xmlns="" val="125751342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71E9EA97-AC7D-4002-A1AD-44C1A275965F}" type="slidenum">
              <a:rPr lang="en-GB"/>
              <a:pPr>
                <a:defRPr/>
              </a:pPr>
              <a:t>‹N›</a:t>
            </a:fld>
            <a:endParaRPr lang="en-GB"/>
          </a:p>
        </p:txBody>
      </p:sp>
    </p:spTree>
    <p:extLst>
      <p:ext uri="{BB962C8B-B14F-4D97-AF65-F5344CB8AC3E}">
        <p14:creationId xmlns:p14="http://schemas.microsoft.com/office/powerpoint/2010/main" xmlns="" val="677320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BA894DEC-C8CE-4F5C-AA60-04516F2E6A5B}" type="slidenum">
              <a:rPr lang="en-GB"/>
              <a:pPr>
                <a:defRPr/>
              </a:pPr>
              <a:t>‹N›</a:t>
            </a:fld>
            <a:endParaRPr lang="en-GB"/>
          </a:p>
        </p:txBody>
      </p:sp>
    </p:spTree>
    <p:extLst>
      <p:ext uri="{BB962C8B-B14F-4D97-AF65-F5344CB8AC3E}">
        <p14:creationId xmlns:p14="http://schemas.microsoft.com/office/powerpoint/2010/main" xmlns="" val="29909287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44B52DCE-08FC-41B8-B49A-81A283ADEA9D}" type="slidenum">
              <a:rPr lang="en-GB"/>
              <a:pPr>
                <a:defRPr/>
              </a:pPr>
              <a:t>‹N›</a:t>
            </a:fld>
            <a:endParaRPr lang="en-GB"/>
          </a:p>
        </p:txBody>
      </p:sp>
    </p:spTree>
    <p:extLst>
      <p:ext uri="{BB962C8B-B14F-4D97-AF65-F5344CB8AC3E}">
        <p14:creationId xmlns:p14="http://schemas.microsoft.com/office/powerpoint/2010/main" xmlns="" val="2350476098"/>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6EB7D804-8734-4485-BE92-3A87785A3FAE}" type="slidenum">
              <a:rPr lang="en-GB"/>
              <a:pPr>
                <a:defRPr/>
              </a:pPr>
              <a:t>‹N›</a:t>
            </a:fld>
            <a:endParaRPr lang="en-GB"/>
          </a:p>
        </p:txBody>
      </p:sp>
    </p:spTree>
    <p:extLst>
      <p:ext uri="{BB962C8B-B14F-4D97-AF65-F5344CB8AC3E}">
        <p14:creationId xmlns:p14="http://schemas.microsoft.com/office/powerpoint/2010/main" xmlns="" val="196750820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93956D6C-A379-426C-82B5-164E7291CEFB}" type="slidenum">
              <a:rPr lang="en-GB"/>
              <a:pPr>
                <a:defRPr/>
              </a:pPr>
              <a:t>‹N›</a:t>
            </a:fld>
            <a:endParaRPr lang="en-GB" dirty="0"/>
          </a:p>
        </p:txBody>
      </p:sp>
    </p:spTree>
    <p:extLst>
      <p:ext uri="{BB962C8B-B14F-4D97-AF65-F5344CB8AC3E}">
        <p14:creationId xmlns:p14="http://schemas.microsoft.com/office/powerpoint/2010/main" xmlns="" val="332712453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DE28F786-04D3-41C5-8DE9-60310B974C42}" type="slidenum">
              <a:rPr lang="en-GB"/>
              <a:pPr>
                <a:defRPr/>
              </a:pPr>
              <a:t>‹N›</a:t>
            </a:fld>
            <a:endParaRPr lang="en-GB"/>
          </a:p>
        </p:txBody>
      </p:sp>
    </p:spTree>
    <p:extLst>
      <p:ext uri="{BB962C8B-B14F-4D97-AF65-F5344CB8AC3E}">
        <p14:creationId xmlns:p14="http://schemas.microsoft.com/office/powerpoint/2010/main" xmlns="" val="325980907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01A8A7FC-36A6-4C29-A9A8-4C7CF82F2E59}" type="slidenum">
              <a:rPr lang="en-GB"/>
              <a:pPr>
                <a:defRPr/>
              </a:pPr>
              <a:t>‹N›</a:t>
            </a:fld>
            <a:endParaRPr lang="en-GB"/>
          </a:p>
        </p:txBody>
      </p:sp>
    </p:spTree>
    <p:extLst>
      <p:ext uri="{BB962C8B-B14F-4D97-AF65-F5344CB8AC3E}">
        <p14:creationId xmlns:p14="http://schemas.microsoft.com/office/powerpoint/2010/main" xmlns="" val="186116642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B3865184-45DF-4C7E-9CBF-7F803D6D93ED}" type="slidenum">
              <a:rPr lang="en-GB"/>
              <a:pPr>
                <a:defRPr/>
              </a:pPr>
              <a:t>‹N›</a:t>
            </a:fld>
            <a:endParaRPr lang="en-GB"/>
          </a:p>
        </p:txBody>
      </p:sp>
    </p:spTree>
    <p:extLst>
      <p:ext uri="{BB962C8B-B14F-4D97-AF65-F5344CB8AC3E}">
        <p14:creationId xmlns:p14="http://schemas.microsoft.com/office/powerpoint/2010/main" xmlns="" val="404513914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B772610E-12F8-4CDB-AE6E-3ACE8EA5B257}" type="slidenum">
              <a:rPr lang="en-GB"/>
              <a:pPr>
                <a:defRPr/>
              </a:pPr>
              <a:t>‹N›</a:t>
            </a:fld>
            <a:endParaRPr lang="en-GB"/>
          </a:p>
        </p:txBody>
      </p:sp>
    </p:spTree>
    <p:extLst>
      <p:ext uri="{BB962C8B-B14F-4D97-AF65-F5344CB8AC3E}">
        <p14:creationId xmlns:p14="http://schemas.microsoft.com/office/powerpoint/2010/main" xmlns="" val="88491354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CCCF945F-424F-43EA-92F4-96A50C69426F}" type="slidenum">
              <a:rPr lang="en-GB"/>
              <a:pPr>
                <a:defRPr/>
              </a:pPr>
              <a:t>‹N›</a:t>
            </a:fld>
            <a:endParaRPr lang="en-GB"/>
          </a:p>
        </p:txBody>
      </p:sp>
    </p:spTree>
    <p:extLst>
      <p:ext uri="{BB962C8B-B14F-4D97-AF65-F5344CB8AC3E}">
        <p14:creationId xmlns:p14="http://schemas.microsoft.com/office/powerpoint/2010/main" xmlns="" val="121686884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0FBD7019-75A3-4923-BC9A-0BE04DFCFD6D}" type="slidenum">
              <a:rPr lang="en-GB"/>
              <a:pPr>
                <a:defRPr/>
              </a:pPr>
              <a:t>‹N›</a:t>
            </a:fld>
            <a:endParaRPr lang="en-GB"/>
          </a:p>
        </p:txBody>
      </p:sp>
    </p:spTree>
    <p:extLst>
      <p:ext uri="{BB962C8B-B14F-4D97-AF65-F5344CB8AC3E}">
        <p14:creationId xmlns:p14="http://schemas.microsoft.com/office/powerpoint/2010/main" xmlns="" val="262152345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3430AAF8-2FD9-4703-B522-EF8709DA1B52}" type="slidenum">
              <a:rPr lang="en-GB"/>
              <a:pPr>
                <a:defRPr/>
              </a:pPr>
              <a:t>‹N›</a:t>
            </a:fld>
            <a:endParaRPr lang="en-GB"/>
          </a:p>
        </p:txBody>
      </p:sp>
    </p:spTree>
    <p:extLst>
      <p:ext uri="{BB962C8B-B14F-4D97-AF65-F5344CB8AC3E}">
        <p14:creationId xmlns:p14="http://schemas.microsoft.com/office/powerpoint/2010/main" xmlns="" val="2120431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00B24B68-9012-4C71-9D82-70DC1F31D44F}" type="slidenum">
              <a:rPr lang="en-GB"/>
              <a:pPr>
                <a:defRPr/>
              </a:pPr>
              <a:t>‹N›</a:t>
            </a:fld>
            <a:endParaRPr lang="en-GB"/>
          </a:p>
        </p:txBody>
      </p:sp>
    </p:spTree>
    <p:extLst>
      <p:ext uri="{BB962C8B-B14F-4D97-AF65-F5344CB8AC3E}">
        <p14:creationId xmlns:p14="http://schemas.microsoft.com/office/powerpoint/2010/main" xmlns="" val="288650512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40F46C12-7F12-4C54-B895-413F5382211A}" type="slidenum">
              <a:rPr lang="en-GB"/>
              <a:pPr>
                <a:defRPr/>
              </a:pPr>
              <a:t>‹N›</a:t>
            </a:fld>
            <a:endParaRPr lang="en-GB"/>
          </a:p>
        </p:txBody>
      </p:sp>
    </p:spTree>
    <p:extLst>
      <p:ext uri="{BB962C8B-B14F-4D97-AF65-F5344CB8AC3E}">
        <p14:creationId xmlns:p14="http://schemas.microsoft.com/office/powerpoint/2010/main" xmlns="" val="255193637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BF32B2AC-D354-4ABB-9143-EF39D1CE0498}" type="slidenum">
              <a:rPr lang="en-GB"/>
              <a:pPr>
                <a:defRPr/>
              </a:pPr>
              <a:t>‹N›</a:t>
            </a:fld>
            <a:endParaRPr lang="en-GB"/>
          </a:p>
        </p:txBody>
      </p:sp>
    </p:spTree>
    <p:extLst>
      <p:ext uri="{BB962C8B-B14F-4D97-AF65-F5344CB8AC3E}">
        <p14:creationId xmlns:p14="http://schemas.microsoft.com/office/powerpoint/2010/main" xmlns="" val="270691510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D7FC3F1A-D2A5-4689-A356-83473FE51EB7}" type="slidenum">
              <a:rPr lang="en-GB"/>
              <a:pPr>
                <a:defRPr/>
              </a:pPr>
              <a:t>‹N›</a:t>
            </a:fld>
            <a:endParaRPr lang="en-GB"/>
          </a:p>
        </p:txBody>
      </p:sp>
    </p:spTree>
    <p:extLst>
      <p:ext uri="{BB962C8B-B14F-4D97-AF65-F5344CB8AC3E}">
        <p14:creationId xmlns:p14="http://schemas.microsoft.com/office/powerpoint/2010/main" xmlns="" val="205741383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8ED052B3-4F2A-4165-B9A9-414D41DF13DF}" type="slidenum">
              <a:rPr lang="en-GB"/>
              <a:pPr>
                <a:defRPr/>
              </a:pPr>
              <a:t>‹N›</a:t>
            </a:fld>
            <a:endParaRPr lang="en-GB"/>
          </a:p>
        </p:txBody>
      </p:sp>
    </p:spTree>
    <p:extLst>
      <p:ext uri="{BB962C8B-B14F-4D97-AF65-F5344CB8AC3E}">
        <p14:creationId xmlns:p14="http://schemas.microsoft.com/office/powerpoint/2010/main" xmlns="" val="206564893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669D3BFD-B0BA-4A8B-A027-8DF435B4A11B}" type="slidenum">
              <a:rPr lang="en-GB"/>
              <a:pPr>
                <a:defRPr/>
              </a:pPr>
              <a:t>‹N›</a:t>
            </a:fld>
            <a:endParaRPr lang="en-GB" dirty="0"/>
          </a:p>
        </p:txBody>
      </p:sp>
    </p:spTree>
    <p:extLst>
      <p:ext uri="{BB962C8B-B14F-4D97-AF65-F5344CB8AC3E}">
        <p14:creationId xmlns:p14="http://schemas.microsoft.com/office/powerpoint/2010/main" xmlns="" val="140623062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E93A8600-5DEF-48E2-9B0B-954425C84112}" type="slidenum">
              <a:rPr lang="en-GB"/>
              <a:pPr>
                <a:defRPr/>
              </a:pPr>
              <a:t>‹N›</a:t>
            </a:fld>
            <a:endParaRPr lang="en-GB" dirty="0"/>
          </a:p>
        </p:txBody>
      </p:sp>
    </p:spTree>
    <p:extLst>
      <p:ext uri="{BB962C8B-B14F-4D97-AF65-F5344CB8AC3E}">
        <p14:creationId xmlns:p14="http://schemas.microsoft.com/office/powerpoint/2010/main" xmlns="" val="142101245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8B396A4A-A8D6-4A8E-B963-0E8693F6654B}" type="slidenum">
              <a:rPr lang="en-GB"/>
              <a:pPr>
                <a:defRPr/>
              </a:pPr>
              <a:t>‹N›</a:t>
            </a:fld>
            <a:endParaRPr lang="en-GB"/>
          </a:p>
        </p:txBody>
      </p:sp>
    </p:spTree>
    <p:extLst>
      <p:ext uri="{BB962C8B-B14F-4D97-AF65-F5344CB8AC3E}">
        <p14:creationId xmlns:p14="http://schemas.microsoft.com/office/powerpoint/2010/main" xmlns="" val="127865332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8AC6533A-76FB-47E1-9036-11B7886C0A53}" type="slidenum">
              <a:rPr lang="en-GB"/>
              <a:pPr>
                <a:defRPr/>
              </a:pPr>
              <a:t>‹N›</a:t>
            </a:fld>
            <a:endParaRPr lang="en-GB"/>
          </a:p>
        </p:txBody>
      </p:sp>
    </p:spTree>
    <p:extLst>
      <p:ext uri="{BB962C8B-B14F-4D97-AF65-F5344CB8AC3E}">
        <p14:creationId xmlns:p14="http://schemas.microsoft.com/office/powerpoint/2010/main" xmlns="" val="409292835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216F5334-DD4B-42D9-912E-4A60B86990F5}" type="slidenum">
              <a:rPr lang="en-GB"/>
              <a:pPr>
                <a:defRPr/>
              </a:pPr>
              <a:t>‹N›</a:t>
            </a:fld>
            <a:endParaRPr lang="en-GB"/>
          </a:p>
        </p:txBody>
      </p:sp>
    </p:spTree>
    <p:extLst>
      <p:ext uri="{BB962C8B-B14F-4D97-AF65-F5344CB8AC3E}">
        <p14:creationId xmlns:p14="http://schemas.microsoft.com/office/powerpoint/2010/main" xmlns="" val="86997559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63772099-671B-4CBE-9743-49CE300EEBB2}" type="slidenum">
              <a:rPr lang="en-GB"/>
              <a:pPr>
                <a:defRPr/>
              </a:pPr>
              <a:t>‹N›</a:t>
            </a:fld>
            <a:endParaRPr lang="en-GB"/>
          </a:p>
        </p:txBody>
      </p:sp>
    </p:spTree>
    <p:extLst>
      <p:ext uri="{BB962C8B-B14F-4D97-AF65-F5344CB8AC3E}">
        <p14:creationId xmlns:p14="http://schemas.microsoft.com/office/powerpoint/2010/main" xmlns="" val="3606847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D20A5159-8B82-4DD4-8BEE-46386BE9799E}" type="slidenum">
              <a:rPr lang="en-GB"/>
              <a:pPr>
                <a:defRPr/>
              </a:pPr>
              <a:t>‹N›</a:t>
            </a:fld>
            <a:endParaRPr lang="en-GB"/>
          </a:p>
        </p:txBody>
      </p:sp>
    </p:spTree>
    <p:extLst>
      <p:ext uri="{BB962C8B-B14F-4D97-AF65-F5344CB8AC3E}">
        <p14:creationId xmlns:p14="http://schemas.microsoft.com/office/powerpoint/2010/main" xmlns="" val="203129148"/>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EF914B26-4662-4644-A126-874CAE3D6A17}" type="slidenum">
              <a:rPr lang="en-GB"/>
              <a:pPr>
                <a:defRPr/>
              </a:pPr>
              <a:t>‹N›</a:t>
            </a:fld>
            <a:endParaRPr lang="en-GB"/>
          </a:p>
        </p:txBody>
      </p:sp>
    </p:spTree>
    <p:extLst>
      <p:ext uri="{BB962C8B-B14F-4D97-AF65-F5344CB8AC3E}">
        <p14:creationId xmlns:p14="http://schemas.microsoft.com/office/powerpoint/2010/main" xmlns="" val="148644949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9BAA27E5-87FA-4BC4-9662-AF18AECDA2BF}" type="slidenum">
              <a:rPr lang="en-GB"/>
              <a:pPr>
                <a:defRPr/>
              </a:pPr>
              <a:t>‹N›</a:t>
            </a:fld>
            <a:endParaRPr lang="en-GB" dirty="0"/>
          </a:p>
        </p:txBody>
      </p:sp>
    </p:spTree>
    <p:extLst>
      <p:ext uri="{BB962C8B-B14F-4D97-AF65-F5344CB8AC3E}">
        <p14:creationId xmlns:p14="http://schemas.microsoft.com/office/powerpoint/2010/main" xmlns="" val="56232411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756763CE-CF15-455E-ADF9-9BC20193164C}" type="slidenum">
              <a:rPr lang="en-GB"/>
              <a:pPr>
                <a:defRPr/>
              </a:pPr>
              <a:t>‹N›</a:t>
            </a:fld>
            <a:endParaRPr lang="en-GB" dirty="0"/>
          </a:p>
        </p:txBody>
      </p:sp>
    </p:spTree>
    <p:extLst>
      <p:ext uri="{BB962C8B-B14F-4D97-AF65-F5344CB8AC3E}">
        <p14:creationId xmlns:p14="http://schemas.microsoft.com/office/powerpoint/2010/main" xmlns="" val="2901446287"/>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B4FC3F9E-3BB2-4EF2-9AB7-A6E12CC5B53F}" type="slidenum">
              <a:rPr lang="en-GB"/>
              <a:pPr>
                <a:defRPr/>
              </a:pPr>
              <a:t>‹N›</a:t>
            </a:fld>
            <a:endParaRPr lang="en-GB" dirty="0"/>
          </a:p>
        </p:txBody>
      </p:sp>
    </p:spTree>
    <p:extLst>
      <p:ext uri="{BB962C8B-B14F-4D97-AF65-F5344CB8AC3E}">
        <p14:creationId xmlns:p14="http://schemas.microsoft.com/office/powerpoint/2010/main" xmlns="" val="273945044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3C24F881-5FC1-417A-9ED0-89EBBE92CB5B}" type="slidenum">
              <a:rPr lang="en-GB"/>
              <a:pPr>
                <a:defRPr/>
              </a:pPr>
              <a:t>‹N›</a:t>
            </a:fld>
            <a:endParaRPr lang="en-GB" dirty="0"/>
          </a:p>
        </p:txBody>
      </p:sp>
    </p:spTree>
    <p:extLst>
      <p:ext uri="{BB962C8B-B14F-4D97-AF65-F5344CB8AC3E}">
        <p14:creationId xmlns:p14="http://schemas.microsoft.com/office/powerpoint/2010/main" xmlns="" val="224061620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62FB23AB-B368-4C3F-96A4-5A8471AA7710}" type="slidenum">
              <a:rPr lang="en-GB"/>
              <a:pPr>
                <a:defRPr/>
              </a:pPr>
              <a:t>‹N›</a:t>
            </a:fld>
            <a:endParaRPr lang="en-GB"/>
          </a:p>
        </p:txBody>
      </p:sp>
    </p:spTree>
    <p:extLst>
      <p:ext uri="{BB962C8B-B14F-4D97-AF65-F5344CB8AC3E}">
        <p14:creationId xmlns:p14="http://schemas.microsoft.com/office/powerpoint/2010/main" xmlns="" val="3314896116"/>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CF6C201A-514C-4CDF-BDB9-DAE616574FF9}" type="slidenum">
              <a:rPr lang="en-GB"/>
              <a:pPr>
                <a:defRPr/>
              </a:pPr>
              <a:t>‹N›</a:t>
            </a:fld>
            <a:endParaRPr lang="en-GB"/>
          </a:p>
        </p:txBody>
      </p:sp>
    </p:spTree>
    <p:extLst>
      <p:ext uri="{BB962C8B-B14F-4D97-AF65-F5344CB8AC3E}">
        <p14:creationId xmlns:p14="http://schemas.microsoft.com/office/powerpoint/2010/main" xmlns="" val="115135224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CB8F4C3B-16A3-4AD1-B229-4C1A10348D60}" type="slidenum">
              <a:rPr lang="en-GB"/>
              <a:pPr>
                <a:defRPr/>
              </a:pPr>
              <a:t>‹N›</a:t>
            </a:fld>
            <a:endParaRPr lang="en-GB"/>
          </a:p>
        </p:txBody>
      </p:sp>
    </p:spTree>
    <p:extLst>
      <p:ext uri="{BB962C8B-B14F-4D97-AF65-F5344CB8AC3E}">
        <p14:creationId xmlns:p14="http://schemas.microsoft.com/office/powerpoint/2010/main" xmlns="" val="1968817320"/>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A703A15C-7E0B-4705-89D5-7CAB7BC5250E}" type="slidenum">
              <a:rPr lang="en-GB"/>
              <a:pPr>
                <a:defRPr/>
              </a:pPr>
              <a:t>‹N›</a:t>
            </a:fld>
            <a:endParaRPr lang="en-GB"/>
          </a:p>
        </p:txBody>
      </p:sp>
    </p:spTree>
    <p:extLst>
      <p:ext uri="{BB962C8B-B14F-4D97-AF65-F5344CB8AC3E}">
        <p14:creationId xmlns:p14="http://schemas.microsoft.com/office/powerpoint/2010/main" xmlns="" val="416912236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81FF028D-F3F1-4491-8D70-DDA45160AB2D}" type="slidenum">
              <a:rPr lang="en-GB"/>
              <a:pPr>
                <a:defRPr/>
              </a:pPr>
              <a:t>‹N›</a:t>
            </a:fld>
            <a:endParaRPr lang="en-GB"/>
          </a:p>
        </p:txBody>
      </p:sp>
    </p:spTree>
    <p:extLst>
      <p:ext uri="{BB962C8B-B14F-4D97-AF65-F5344CB8AC3E}">
        <p14:creationId xmlns:p14="http://schemas.microsoft.com/office/powerpoint/2010/main" xmlns="" val="27256791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2CE2EBFE-CDCF-46D0-A319-65F3C1A96003}" type="slidenum">
              <a:rPr lang="en-GB"/>
              <a:pPr>
                <a:defRPr/>
              </a:pPr>
              <a:t>‹N›</a:t>
            </a:fld>
            <a:endParaRPr lang="en-GB"/>
          </a:p>
        </p:txBody>
      </p:sp>
    </p:spTree>
    <p:extLst>
      <p:ext uri="{BB962C8B-B14F-4D97-AF65-F5344CB8AC3E}">
        <p14:creationId xmlns:p14="http://schemas.microsoft.com/office/powerpoint/2010/main" xmlns="" val="18575350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6DCE48D0-3D81-439B-BF85-A50C779DE7FA}" type="slidenum">
              <a:rPr lang="en-GB"/>
              <a:pPr>
                <a:defRPr/>
              </a:pPr>
              <a:t>‹N›</a:t>
            </a:fld>
            <a:endParaRPr lang="en-GB"/>
          </a:p>
        </p:txBody>
      </p:sp>
    </p:spTree>
    <p:extLst>
      <p:ext uri="{BB962C8B-B14F-4D97-AF65-F5344CB8AC3E}">
        <p14:creationId xmlns:p14="http://schemas.microsoft.com/office/powerpoint/2010/main" xmlns="" val="408638355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EAC9C39D-643F-494F-B711-E466DFEB95F1}" type="slidenum">
              <a:rPr lang="en-GB"/>
              <a:pPr>
                <a:defRPr/>
              </a:pPr>
              <a:t>‹N›</a:t>
            </a:fld>
            <a:endParaRPr lang="en-GB" dirty="0"/>
          </a:p>
        </p:txBody>
      </p:sp>
    </p:spTree>
    <p:extLst>
      <p:ext uri="{BB962C8B-B14F-4D97-AF65-F5344CB8AC3E}">
        <p14:creationId xmlns:p14="http://schemas.microsoft.com/office/powerpoint/2010/main" xmlns="" val="2333073173"/>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3768D7CC-4187-4C47-8CEF-C7EB2DEF85A7}" type="slidenum">
              <a:rPr lang="en-GB"/>
              <a:pPr>
                <a:defRPr/>
              </a:pPr>
              <a:t>‹N›</a:t>
            </a:fld>
            <a:endParaRPr lang="en-GB"/>
          </a:p>
        </p:txBody>
      </p:sp>
    </p:spTree>
    <p:extLst>
      <p:ext uri="{BB962C8B-B14F-4D97-AF65-F5344CB8AC3E}">
        <p14:creationId xmlns:p14="http://schemas.microsoft.com/office/powerpoint/2010/main" xmlns="" val="423701030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3C8D2DB1-A932-4A24-BD78-9DD49035E68D}" type="slidenum">
              <a:rPr lang="en-GB"/>
              <a:pPr>
                <a:defRPr/>
              </a:pPr>
              <a:t>‹N›</a:t>
            </a:fld>
            <a:endParaRPr lang="en-GB"/>
          </a:p>
        </p:txBody>
      </p:sp>
    </p:spTree>
    <p:extLst>
      <p:ext uri="{BB962C8B-B14F-4D97-AF65-F5344CB8AC3E}">
        <p14:creationId xmlns:p14="http://schemas.microsoft.com/office/powerpoint/2010/main" xmlns="" val="255446539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1325ACC8-22D7-482C-ADD0-2C8873771162}" type="slidenum">
              <a:rPr lang="en-GB"/>
              <a:pPr>
                <a:defRPr/>
              </a:pPr>
              <a:t>‹N›</a:t>
            </a:fld>
            <a:endParaRPr lang="en-GB"/>
          </a:p>
        </p:txBody>
      </p:sp>
    </p:spTree>
    <p:extLst>
      <p:ext uri="{BB962C8B-B14F-4D97-AF65-F5344CB8AC3E}">
        <p14:creationId xmlns:p14="http://schemas.microsoft.com/office/powerpoint/2010/main" xmlns="" val="201501451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68083EDD-692D-47CB-BCDE-9CBA23106A1E}" type="slidenum">
              <a:rPr lang="en-GB"/>
              <a:pPr>
                <a:defRPr/>
              </a:pPr>
              <a:t>‹N›</a:t>
            </a:fld>
            <a:endParaRPr lang="en-GB"/>
          </a:p>
        </p:txBody>
      </p:sp>
    </p:spTree>
    <p:extLst>
      <p:ext uri="{BB962C8B-B14F-4D97-AF65-F5344CB8AC3E}">
        <p14:creationId xmlns:p14="http://schemas.microsoft.com/office/powerpoint/2010/main" xmlns="" val="50231453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FE8DB4AB-74D2-471D-BD7A-66D5107EC920}" type="slidenum">
              <a:rPr lang="en-GB"/>
              <a:pPr>
                <a:defRPr/>
              </a:pPr>
              <a:t>‹N›</a:t>
            </a:fld>
            <a:endParaRPr lang="en-GB"/>
          </a:p>
        </p:txBody>
      </p:sp>
    </p:spTree>
    <p:extLst>
      <p:ext uri="{BB962C8B-B14F-4D97-AF65-F5344CB8AC3E}">
        <p14:creationId xmlns:p14="http://schemas.microsoft.com/office/powerpoint/2010/main" xmlns="" val="298987790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25BA705C-900C-47A2-AE58-8AFF246C06EE}" type="slidenum">
              <a:rPr lang="en-GB"/>
              <a:pPr>
                <a:defRPr/>
              </a:pPr>
              <a:t>‹N›</a:t>
            </a:fld>
            <a:endParaRPr lang="en-GB"/>
          </a:p>
        </p:txBody>
      </p:sp>
    </p:spTree>
    <p:extLst>
      <p:ext uri="{BB962C8B-B14F-4D97-AF65-F5344CB8AC3E}">
        <p14:creationId xmlns:p14="http://schemas.microsoft.com/office/powerpoint/2010/main" xmlns="" val="160988895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8BC8BF99-A587-4B20-BF83-87A0569D27C2}" type="slidenum">
              <a:rPr lang="en-GB"/>
              <a:pPr>
                <a:defRPr/>
              </a:pPr>
              <a:t>‹N›</a:t>
            </a:fld>
            <a:endParaRPr lang="en-GB"/>
          </a:p>
        </p:txBody>
      </p:sp>
    </p:spTree>
    <p:extLst>
      <p:ext uri="{BB962C8B-B14F-4D97-AF65-F5344CB8AC3E}">
        <p14:creationId xmlns:p14="http://schemas.microsoft.com/office/powerpoint/2010/main" xmlns="" val="98335525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D8DF864E-F7D3-46AE-AB2A-D76386E00ACA}" type="slidenum">
              <a:rPr lang="en-GB"/>
              <a:pPr>
                <a:defRPr/>
              </a:pPr>
              <a:t>‹N›</a:t>
            </a:fld>
            <a:endParaRPr lang="en-GB"/>
          </a:p>
        </p:txBody>
      </p:sp>
    </p:spTree>
    <p:extLst>
      <p:ext uri="{BB962C8B-B14F-4D97-AF65-F5344CB8AC3E}">
        <p14:creationId xmlns:p14="http://schemas.microsoft.com/office/powerpoint/2010/main" xmlns="" val="21591950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781DE189-8027-4653-8BEC-03BF0033DDF9}" type="slidenum">
              <a:rPr lang="en-GB"/>
              <a:pPr>
                <a:defRPr/>
              </a:pPr>
              <a:t>‹N›</a:t>
            </a:fld>
            <a:endParaRPr lang="en-GB" dirty="0"/>
          </a:p>
        </p:txBody>
      </p:sp>
    </p:spTree>
    <p:extLst>
      <p:ext uri="{BB962C8B-B14F-4D97-AF65-F5344CB8AC3E}">
        <p14:creationId xmlns:p14="http://schemas.microsoft.com/office/powerpoint/2010/main" xmlns="" val="426627549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79F5BC97-05BA-4724-BE01-F06FB17BA925}" type="slidenum">
              <a:rPr lang="en-GB"/>
              <a:pPr>
                <a:defRPr/>
              </a:pPr>
              <a:t>‹N›</a:t>
            </a:fld>
            <a:endParaRPr lang="en-GB"/>
          </a:p>
        </p:txBody>
      </p:sp>
    </p:spTree>
    <p:extLst>
      <p:ext uri="{BB962C8B-B14F-4D97-AF65-F5344CB8AC3E}">
        <p14:creationId xmlns:p14="http://schemas.microsoft.com/office/powerpoint/2010/main" xmlns="" val="349918830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EA00FBEB-2755-4E85-B1CC-59955D11179B}" type="slidenum">
              <a:rPr lang="en-GB"/>
              <a:pPr>
                <a:defRPr/>
              </a:pPr>
              <a:t>‹N›</a:t>
            </a:fld>
            <a:endParaRPr lang="en-GB"/>
          </a:p>
        </p:txBody>
      </p:sp>
    </p:spTree>
    <p:extLst>
      <p:ext uri="{BB962C8B-B14F-4D97-AF65-F5344CB8AC3E}">
        <p14:creationId xmlns:p14="http://schemas.microsoft.com/office/powerpoint/2010/main" xmlns="" val="411909350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5A128FC1-70B5-4978-987E-0A6D64D17F6C}" type="slidenum">
              <a:rPr lang="en-GB"/>
              <a:pPr>
                <a:defRPr/>
              </a:pPr>
              <a:t>‹N›</a:t>
            </a:fld>
            <a:endParaRPr lang="en-GB"/>
          </a:p>
        </p:txBody>
      </p:sp>
    </p:spTree>
    <p:extLst>
      <p:ext uri="{BB962C8B-B14F-4D97-AF65-F5344CB8AC3E}">
        <p14:creationId xmlns:p14="http://schemas.microsoft.com/office/powerpoint/2010/main" xmlns="" val="200950545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128DFF14-77CD-4BEA-B4D8-6A831CBB064D}" type="slidenum">
              <a:rPr lang="en-GB"/>
              <a:pPr>
                <a:defRPr/>
              </a:pPr>
              <a:t>‹N›</a:t>
            </a:fld>
            <a:endParaRPr lang="en-GB" dirty="0"/>
          </a:p>
        </p:txBody>
      </p:sp>
    </p:spTree>
    <p:extLst>
      <p:ext uri="{BB962C8B-B14F-4D97-AF65-F5344CB8AC3E}">
        <p14:creationId xmlns:p14="http://schemas.microsoft.com/office/powerpoint/2010/main" xmlns="" val="898647317"/>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F546168A-2F77-4B86-AAE5-4C5EF79D4288}" type="slidenum">
              <a:rPr lang="en-GB"/>
              <a:pPr>
                <a:defRPr/>
              </a:pPr>
              <a:t>‹N›</a:t>
            </a:fld>
            <a:endParaRPr lang="en-GB" dirty="0"/>
          </a:p>
        </p:txBody>
      </p:sp>
    </p:spTree>
    <p:extLst>
      <p:ext uri="{BB962C8B-B14F-4D97-AF65-F5344CB8AC3E}">
        <p14:creationId xmlns:p14="http://schemas.microsoft.com/office/powerpoint/2010/main" xmlns="" val="38793993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42DBF99C-9C8C-418E-B07A-A62FEAE9D304}" type="slidenum">
              <a:rPr lang="en-GB"/>
              <a:pPr>
                <a:defRPr/>
              </a:pPr>
              <a:t>‹N›</a:t>
            </a:fld>
            <a:endParaRPr lang="en-GB"/>
          </a:p>
        </p:txBody>
      </p:sp>
    </p:spTree>
    <p:extLst>
      <p:ext uri="{BB962C8B-B14F-4D97-AF65-F5344CB8AC3E}">
        <p14:creationId xmlns:p14="http://schemas.microsoft.com/office/powerpoint/2010/main" xmlns="" val="293016009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2F9E1457-4CE5-4DA5-9134-48BD4442F633}" type="slidenum">
              <a:rPr lang="en-GB"/>
              <a:pPr>
                <a:defRPr/>
              </a:pPr>
              <a:t>‹N›</a:t>
            </a:fld>
            <a:endParaRPr lang="en-GB"/>
          </a:p>
        </p:txBody>
      </p:sp>
    </p:spTree>
    <p:extLst>
      <p:ext uri="{BB962C8B-B14F-4D97-AF65-F5344CB8AC3E}">
        <p14:creationId xmlns:p14="http://schemas.microsoft.com/office/powerpoint/2010/main" xmlns="" val="274974912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24ADBDA7-06F1-4B88-BF3C-CF9E2B07B4B7}" type="slidenum">
              <a:rPr lang="en-GB"/>
              <a:pPr>
                <a:defRPr/>
              </a:pPr>
              <a:t>‹N›</a:t>
            </a:fld>
            <a:endParaRPr lang="en-GB"/>
          </a:p>
        </p:txBody>
      </p:sp>
    </p:spTree>
    <p:extLst>
      <p:ext uri="{BB962C8B-B14F-4D97-AF65-F5344CB8AC3E}">
        <p14:creationId xmlns:p14="http://schemas.microsoft.com/office/powerpoint/2010/main" xmlns="" val="239236594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A327EB98-38FD-4FF9-9E70-A4858FC34ED4}" type="slidenum">
              <a:rPr lang="en-GB"/>
              <a:pPr>
                <a:defRPr/>
              </a:pPr>
              <a:t>‹N›</a:t>
            </a:fld>
            <a:endParaRPr lang="en-GB"/>
          </a:p>
        </p:txBody>
      </p:sp>
    </p:spTree>
    <p:extLst>
      <p:ext uri="{BB962C8B-B14F-4D97-AF65-F5344CB8AC3E}">
        <p14:creationId xmlns:p14="http://schemas.microsoft.com/office/powerpoint/2010/main" xmlns="" val="374663100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80C6EAF6-624E-4B2C-B14F-F47209E8704B}" type="slidenum">
              <a:rPr lang="en-GB"/>
              <a:pPr>
                <a:defRPr/>
              </a:pPr>
              <a:t>‹N›</a:t>
            </a:fld>
            <a:endParaRPr lang="en-GB"/>
          </a:p>
        </p:txBody>
      </p:sp>
    </p:spTree>
    <p:extLst>
      <p:ext uri="{BB962C8B-B14F-4D97-AF65-F5344CB8AC3E}">
        <p14:creationId xmlns:p14="http://schemas.microsoft.com/office/powerpoint/2010/main" xmlns="" val="804170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95CFD0C8-2532-407E-88DE-0824F1E73151}" type="datetimeFigureOut">
              <a:rPr lang="it-IT"/>
              <a:pPr>
                <a:defRPr/>
              </a:pPr>
              <a:t>11/01/2022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4A22A7E9-4310-4B49-BD06-350D72F97730}" type="slidenum">
              <a:rPr lang="it-IT"/>
              <a:pPr>
                <a:defRPr/>
              </a:pPr>
              <a:t>‹N›</a:t>
            </a:fld>
            <a:endParaRPr lang="it-IT"/>
          </a:p>
        </p:txBody>
      </p:sp>
    </p:spTree>
    <p:extLst>
      <p:ext uri="{BB962C8B-B14F-4D97-AF65-F5344CB8AC3E}">
        <p14:creationId xmlns:p14="http://schemas.microsoft.com/office/powerpoint/2010/main" xmlns="" val="8677281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2A1CF091-6DF5-4E50-A910-1032F09C0674}" type="slidenum">
              <a:rPr lang="en-GB"/>
              <a:pPr>
                <a:defRPr/>
              </a:pPr>
              <a:t>‹N›</a:t>
            </a:fld>
            <a:endParaRPr lang="en-GB"/>
          </a:p>
        </p:txBody>
      </p:sp>
    </p:spTree>
    <p:extLst>
      <p:ext uri="{BB962C8B-B14F-4D97-AF65-F5344CB8AC3E}">
        <p14:creationId xmlns:p14="http://schemas.microsoft.com/office/powerpoint/2010/main" xmlns="" val="91631759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A88C2E94-A4A1-4557-B982-E7806970616D}" type="slidenum">
              <a:rPr lang="en-GB"/>
              <a:pPr>
                <a:defRPr/>
              </a:pPr>
              <a:t>‹N›</a:t>
            </a:fld>
            <a:endParaRPr lang="en-GB" dirty="0"/>
          </a:p>
        </p:txBody>
      </p:sp>
    </p:spTree>
    <p:extLst>
      <p:ext uri="{BB962C8B-B14F-4D97-AF65-F5344CB8AC3E}">
        <p14:creationId xmlns:p14="http://schemas.microsoft.com/office/powerpoint/2010/main" xmlns="" val="407026008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232B5F82-32B1-4C84-AEB8-DC60CD905FA5}" type="slidenum">
              <a:rPr lang="en-GB"/>
              <a:pPr>
                <a:defRPr/>
              </a:pPr>
              <a:t>‹N›</a:t>
            </a:fld>
            <a:endParaRPr lang="en-GB" dirty="0"/>
          </a:p>
        </p:txBody>
      </p:sp>
    </p:spTree>
    <p:extLst>
      <p:ext uri="{BB962C8B-B14F-4D97-AF65-F5344CB8AC3E}">
        <p14:creationId xmlns:p14="http://schemas.microsoft.com/office/powerpoint/2010/main" xmlns="" val="395497312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63E993B1-0FE0-4067-A966-B07E94DDD734}" type="slidenum">
              <a:rPr lang="en-GB"/>
              <a:pPr>
                <a:defRPr/>
              </a:pPr>
              <a:t>‹N›</a:t>
            </a:fld>
            <a:endParaRPr lang="en-GB" dirty="0"/>
          </a:p>
        </p:txBody>
      </p:sp>
    </p:spTree>
    <p:extLst>
      <p:ext uri="{BB962C8B-B14F-4D97-AF65-F5344CB8AC3E}">
        <p14:creationId xmlns:p14="http://schemas.microsoft.com/office/powerpoint/2010/main" xmlns="" val="248565531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7E34B6C1-AB4E-4080-A03E-79718B252968}" type="slidenum">
              <a:rPr lang="en-GB"/>
              <a:pPr>
                <a:defRPr/>
              </a:pPr>
              <a:t>‹N›</a:t>
            </a:fld>
            <a:endParaRPr lang="en-GB" dirty="0"/>
          </a:p>
        </p:txBody>
      </p:sp>
    </p:spTree>
    <p:extLst>
      <p:ext uri="{BB962C8B-B14F-4D97-AF65-F5344CB8AC3E}">
        <p14:creationId xmlns:p14="http://schemas.microsoft.com/office/powerpoint/2010/main" xmlns="" val="393447910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22933448-E151-4BE9-8AC7-F156B8B0A716}" type="slidenum">
              <a:rPr lang="en-GB"/>
              <a:pPr>
                <a:defRPr/>
              </a:pPr>
              <a:t>‹N›</a:t>
            </a:fld>
            <a:endParaRPr lang="en-GB"/>
          </a:p>
        </p:txBody>
      </p:sp>
    </p:spTree>
    <p:extLst>
      <p:ext uri="{BB962C8B-B14F-4D97-AF65-F5344CB8AC3E}">
        <p14:creationId xmlns:p14="http://schemas.microsoft.com/office/powerpoint/2010/main" xmlns="" val="400085899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92180C2F-6339-4405-AE69-F1EEAC56C004}" type="slidenum">
              <a:rPr lang="en-GB"/>
              <a:pPr>
                <a:defRPr/>
              </a:pPr>
              <a:t>‹N›</a:t>
            </a:fld>
            <a:endParaRPr lang="en-GB"/>
          </a:p>
        </p:txBody>
      </p:sp>
    </p:spTree>
    <p:extLst>
      <p:ext uri="{BB962C8B-B14F-4D97-AF65-F5344CB8AC3E}">
        <p14:creationId xmlns:p14="http://schemas.microsoft.com/office/powerpoint/2010/main" xmlns="" val="344054570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08C88929-821B-411B-B8AB-093D9FD82B73}" type="slidenum">
              <a:rPr lang="en-GB"/>
              <a:pPr>
                <a:defRPr/>
              </a:pPr>
              <a:t>‹N›</a:t>
            </a:fld>
            <a:endParaRPr lang="en-GB"/>
          </a:p>
        </p:txBody>
      </p:sp>
    </p:spTree>
    <p:extLst>
      <p:ext uri="{BB962C8B-B14F-4D97-AF65-F5344CB8AC3E}">
        <p14:creationId xmlns:p14="http://schemas.microsoft.com/office/powerpoint/2010/main" xmlns="" val="9647387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023A592B-781F-49DE-A907-8D4C6F2548D6}" type="slidenum">
              <a:rPr lang="en-GB"/>
              <a:pPr>
                <a:defRPr/>
              </a:pPr>
              <a:t>‹N›</a:t>
            </a:fld>
            <a:endParaRPr lang="en-GB"/>
          </a:p>
        </p:txBody>
      </p:sp>
    </p:spTree>
    <p:extLst>
      <p:ext uri="{BB962C8B-B14F-4D97-AF65-F5344CB8AC3E}">
        <p14:creationId xmlns:p14="http://schemas.microsoft.com/office/powerpoint/2010/main" xmlns="" val="3396226425"/>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CA57BEFF-3809-435E-994D-4DA9DA3ABBB3}" type="slidenum">
              <a:rPr lang="en-GB"/>
              <a:pPr>
                <a:defRPr/>
              </a:pPr>
              <a:t>‹N›</a:t>
            </a:fld>
            <a:endParaRPr lang="en-GB"/>
          </a:p>
        </p:txBody>
      </p:sp>
    </p:spTree>
    <p:extLst>
      <p:ext uri="{BB962C8B-B14F-4D97-AF65-F5344CB8AC3E}">
        <p14:creationId xmlns:p14="http://schemas.microsoft.com/office/powerpoint/2010/main" xmlns="" val="73622187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22A3F1B1-5CC4-4EE9-A0DE-6B7DC01B5A6F}" type="slidenum">
              <a:rPr lang="en-GB"/>
              <a:pPr>
                <a:defRPr/>
              </a:pPr>
              <a:t>‹N›</a:t>
            </a:fld>
            <a:endParaRPr lang="en-GB"/>
          </a:p>
        </p:txBody>
      </p:sp>
    </p:spTree>
    <p:extLst>
      <p:ext uri="{BB962C8B-B14F-4D97-AF65-F5344CB8AC3E}">
        <p14:creationId xmlns:p14="http://schemas.microsoft.com/office/powerpoint/2010/main" xmlns="" val="34208731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48DE0B04-B8C5-4203-93B7-397B631AFDDA}" type="slidenum">
              <a:rPr lang="en-GB"/>
              <a:pPr>
                <a:defRPr/>
              </a:pPr>
              <a:t>‹N›</a:t>
            </a:fld>
            <a:endParaRPr lang="en-GB"/>
          </a:p>
        </p:txBody>
      </p:sp>
    </p:spTree>
    <p:extLst>
      <p:ext uri="{BB962C8B-B14F-4D97-AF65-F5344CB8AC3E}">
        <p14:creationId xmlns:p14="http://schemas.microsoft.com/office/powerpoint/2010/main" xmlns="" val="136880457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F6B3E92F-BAAC-4E98-9845-C7C91EEF410B}" type="slidenum">
              <a:rPr lang="en-GB"/>
              <a:pPr>
                <a:defRPr/>
              </a:pPr>
              <a:t>‹N›</a:t>
            </a:fld>
            <a:endParaRPr lang="en-GB" dirty="0"/>
          </a:p>
        </p:txBody>
      </p:sp>
    </p:spTree>
    <p:extLst>
      <p:ext uri="{BB962C8B-B14F-4D97-AF65-F5344CB8AC3E}">
        <p14:creationId xmlns:p14="http://schemas.microsoft.com/office/powerpoint/2010/main" xmlns="" val="429099001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349A78E2-5865-465E-A4F4-07F8537880DB}" type="slidenum">
              <a:rPr lang="en-GB"/>
              <a:pPr>
                <a:defRPr/>
              </a:pPr>
              <a:t>‹N›</a:t>
            </a:fld>
            <a:endParaRPr lang="en-GB"/>
          </a:p>
        </p:txBody>
      </p:sp>
    </p:spTree>
    <p:extLst>
      <p:ext uri="{BB962C8B-B14F-4D97-AF65-F5344CB8AC3E}">
        <p14:creationId xmlns:p14="http://schemas.microsoft.com/office/powerpoint/2010/main" xmlns="" val="2752884237"/>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AB8CD15F-B91C-47C5-B7B6-71405AEC84C7}" type="slidenum">
              <a:rPr lang="en-GB"/>
              <a:pPr>
                <a:defRPr/>
              </a:pPr>
              <a:t>‹N›</a:t>
            </a:fld>
            <a:endParaRPr lang="en-GB"/>
          </a:p>
        </p:txBody>
      </p:sp>
    </p:spTree>
    <p:extLst>
      <p:ext uri="{BB962C8B-B14F-4D97-AF65-F5344CB8AC3E}">
        <p14:creationId xmlns:p14="http://schemas.microsoft.com/office/powerpoint/2010/main" xmlns="" val="143194017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8878DE66-FD27-4A16-A679-0285CF7A4F71}" type="slidenum">
              <a:rPr lang="en-GB"/>
              <a:pPr>
                <a:defRPr/>
              </a:pPr>
              <a:t>‹N›</a:t>
            </a:fld>
            <a:endParaRPr lang="en-GB"/>
          </a:p>
        </p:txBody>
      </p:sp>
    </p:spTree>
    <p:extLst>
      <p:ext uri="{BB962C8B-B14F-4D97-AF65-F5344CB8AC3E}">
        <p14:creationId xmlns:p14="http://schemas.microsoft.com/office/powerpoint/2010/main" xmlns="" val="234273562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6DBD8692-DCEE-4B2B-A95D-B1394C35CAB1}" type="slidenum">
              <a:rPr lang="en-GB"/>
              <a:pPr>
                <a:defRPr/>
              </a:pPr>
              <a:t>‹N›</a:t>
            </a:fld>
            <a:endParaRPr lang="en-GB"/>
          </a:p>
        </p:txBody>
      </p:sp>
    </p:spTree>
    <p:extLst>
      <p:ext uri="{BB962C8B-B14F-4D97-AF65-F5344CB8AC3E}">
        <p14:creationId xmlns:p14="http://schemas.microsoft.com/office/powerpoint/2010/main" xmlns="" val="2639307836"/>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49818F84-B195-4343-8ED3-57326CA663B5}" type="slidenum">
              <a:rPr lang="en-GB"/>
              <a:pPr>
                <a:defRPr/>
              </a:pPr>
              <a:t>‹N›</a:t>
            </a:fld>
            <a:endParaRPr lang="en-GB"/>
          </a:p>
        </p:txBody>
      </p:sp>
    </p:spTree>
    <p:extLst>
      <p:ext uri="{BB962C8B-B14F-4D97-AF65-F5344CB8AC3E}">
        <p14:creationId xmlns:p14="http://schemas.microsoft.com/office/powerpoint/2010/main" xmlns="" val="936431934"/>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D97761E7-E55C-47C6-AD2E-2E8951EEAF3A}" type="slidenum">
              <a:rPr lang="en-GB"/>
              <a:pPr>
                <a:defRPr/>
              </a:pPr>
              <a:t>‹N›</a:t>
            </a:fld>
            <a:endParaRPr lang="en-GB"/>
          </a:p>
        </p:txBody>
      </p:sp>
    </p:spTree>
    <p:extLst>
      <p:ext uri="{BB962C8B-B14F-4D97-AF65-F5344CB8AC3E}">
        <p14:creationId xmlns:p14="http://schemas.microsoft.com/office/powerpoint/2010/main" xmlns="" val="1639080417"/>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66D0FFD9-ACDD-43A5-9F28-D8E2CD8E149A}" type="slidenum">
              <a:rPr lang="en-GB"/>
              <a:pPr>
                <a:defRPr/>
              </a:pPr>
              <a:t>‹N›</a:t>
            </a:fld>
            <a:endParaRPr lang="en-GB"/>
          </a:p>
        </p:txBody>
      </p:sp>
    </p:spTree>
    <p:extLst>
      <p:ext uri="{BB962C8B-B14F-4D97-AF65-F5344CB8AC3E}">
        <p14:creationId xmlns:p14="http://schemas.microsoft.com/office/powerpoint/2010/main" xmlns="" val="239963745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299C4CC0-8D03-484A-99A5-E14CFEE416A5}" type="slidenum">
              <a:rPr lang="en-GB"/>
              <a:pPr>
                <a:defRPr/>
              </a:pPr>
              <a:t>‹N›</a:t>
            </a:fld>
            <a:endParaRPr lang="en-GB"/>
          </a:p>
        </p:txBody>
      </p:sp>
    </p:spTree>
    <p:extLst>
      <p:ext uri="{BB962C8B-B14F-4D97-AF65-F5344CB8AC3E}">
        <p14:creationId xmlns:p14="http://schemas.microsoft.com/office/powerpoint/2010/main" xmlns="" val="6405619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549F5B4D-94CD-4A31-8279-1A0744D4B720}" type="slidenum">
              <a:rPr lang="en-GB"/>
              <a:pPr>
                <a:defRPr/>
              </a:pPr>
              <a:t>‹N›</a:t>
            </a:fld>
            <a:endParaRPr lang="en-GB"/>
          </a:p>
        </p:txBody>
      </p:sp>
    </p:spTree>
    <p:extLst>
      <p:ext uri="{BB962C8B-B14F-4D97-AF65-F5344CB8AC3E}">
        <p14:creationId xmlns:p14="http://schemas.microsoft.com/office/powerpoint/2010/main" xmlns="" val="414944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8B81978F-B1C5-43F1-B357-437F051FECA8}" type="slidenum">
              <a:rPr lang="en-GB"/>
              <a:pPr>
                <a:defRPr/>
              </a:pPr>
              <a:t>‹N›</a:t>
            </a:fld>
            <a:endParaRPr lang="en-GB"/>
          </a:p>
        </p:txBody>
      </p:sp>
    </p:spTree>
    <p:extLst>
      <p:ext uri="{BB962C8B-B14F-4D97-AF65-F5344CB8AC3E}">
        <p14:creationId xmlns:p14="http://schemas.microsoft.com/office/powerpoint/2010/main" xmlns="" val="57079473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36B149BE-7512-46CE-8C39-FFAC96508597}" type="slidenum">
              <a:rPr lang="en-GB"/>
              <a:pPr>
                <a:defRPr/>
              </a:pPr>
              <a:t>‹N›</a:t>
            </a:fld>
            <a:endParaRPr lang="en-GB"/>
          </a:p>
        </p:txBody>
      </p:sp>
    </p:spTree>
    <p:extLst>
      <p:ext uri="{BB962C8B-B14F-4D97-AF65-F5344CB8AC3E}">
        <p14:creationId xmlns:p14="http://schemas.microsoft.com/office/powerpoint/2010/main" xmlns="" val="308276500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41C4A9A4-9F58-4A6A-B3F8-3A83C5D071A6}" type="slidenum">
              <a:rPr lang="en-GB"/>
              <a:pPr>
                <a:defRPr/>
              </a:pPr>
              <a:t>‹N›</a:t>
            </a:fld>
            <a:endParaRPr lang="en-GB"/>
          </a:p>
        </p:txBody>
      </p:sp>
    </p:spTree>
    <p:extLst>
      <p:ext uri="{BB962C8B-B14F-4D97-AF65-F5344CB8AC3E}">
        <p14:creationId xmlns:p14="http://schemas.microsoft.com/office/powerpoint/2010/main" xmlns="" val="280866857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69F788DE-9AC7-4405-9E9F-008ADBBB12D1}" type="slidenum">
              <a:rPr lang="en-GB"/>
              <a:pPr>
                <a:defRPr/>
              </a:pPr>
              <a:t>‹N›</a:t>
            </a:fld>
            <a:endParaRPr lang="en-GB" dirty="0"/>
          </a:p>
        </p:txBody>
      </p:sp>
    </p:spTree>
    <p:extLst>
      <p:ext uri="{BB962C8B-B14F-4D97-AF65-F5344CB8AC3E}">
        <p14:creationId xmlns:p14="http://schemas.microsoft.com/office/powerpoint/2010/main" xmlns="" val="368606621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C1C0EA6B-935D-4774-978B-8222E675E866}" type="slidenum">
              <a:rPr lang="en-GB"/>
              <a:pPr>
                <a:defRPr/>
              </a:pPr>
              <a:t>‹N›</a:t>
            </a:fld>
            <a:endParaRPr lang="en-GB" dirty="0"/>
          </a:p>
        </p:txBody>
      </p:sp>
    </p:spTree>
    <p:extLst>
      <p:ext uri="{BB962C8B-B14F-4D97-AF65-F5344CB8AC3E}">
        <p14:creationId xmlns:p14="http://schemas.microsoft.com/office/powerpoint/2010/main" xmlns="" val="168506939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67D624A2-47B6-449D-93DE-DC448BC90969}" type="slidenum">
              <a:rPr lang="en-GB"/>
              <a:pPr>
                <a:defRPr/>
              </a:pPr>
              <a:t>‹N›</a:t>
            </a:fld>
            <a:endParaRPr lang="en-GB"/>
          </a:p>
        </p:txBody>
      </p:sp>
    </p:spTree>
    <p:extLst>
      <p:ext uri="{BB962C8B-B14F-4D97-AF65-F5344CB8AC3E}">
        <p14:creationId xmlns:p14="http://schemas.microsoft.com/office/powerpoint/2010/main" xmlns="" val="395979039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CEB37389-D6BB-41AF-BD9A-B1726E44137D}" type="slidenum">
              <a:rPr lang="en-GB"/>
              <a:pPr>
                <a:defRPr/>
              </a:pPr>
              <a:t>‹N›</a:t>
            </a:fld>
            <a:endParaRPr lang="en-GB"/>
          </a:p>
        </p:txBody>
      </p:sp>
    </p:spTree>
    <p:extLst>
      <p:ext uri="{BB962C8B-B14F-4D97-AF65-F5344CB8AC3E}">
        <p14:creationId xmlns:p14="http://schemas.microsoft.com/office/powerpoint/2010/main" xmlns="" val="420929783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736C7418-F518-462C-AF09-83BA33DE5239}" type="slidenum">
              <a:rPr lang="en-GB"/>
              <a:pPr>
                <a:defRPr/>
              </a:pPr>
              <a:t>‹N›</a:t>
            </a:fld>
            <a:endParaRPr lang="en-GB"/>
          </a:p>
        </p:txBody>
      </p:sp>
    </p:spTree>
    <p:extLst>
      <p:ext uri="{BB962C8B-B14F-4D97-AF65-F5344CB8AC3E}">
        <p14:creationId xmlns:p14="http://schemas.microsoft.com/office/powerpoint/2010/main" xmlns="" val="56100290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329E4B7E-45DE-431F-9B0A-B7144B2803DF}" type="slidenum">
              <a:rPr lang="en-GB"/>
              <a:pPr>
                <a:defRPr/>
              </a:pPr>
              <a:t>‹N›</a:t>
            </a:fld>
            <a:endParaRPr lang="en-GB"/>
          </a:p>
        </p:txBody>
      </p:sp>
    </p:spTree>
    <p:extLst>
      <p:ext uri="{BB962C8B-B14F-4D97-AF65-F5344CB8AC3E}">
        <p14:creationId xmlns:p14="http://schemas.microsoft.com/office/powerpoint/2010/main" xmlns="" val="608082716"/>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896AAF06-FA62-44F5-974A-36EA550AB734}" type="slidenum">
              <a:rPr lang="en-GB"/>
              <a:pPr>
                <a:defRPr/>
              </a:pPr>
              <a:t>‹N›</a:t>
            </a:fld>
            <a:endParaRPr lang="en-GB"/>
          </a:p>
        </p:txBody>
      </p:sp>
    </p:spTree>
    <p:extLst>
      <p:ext uri="{BB962C8B-B14F-4D97-AF65-F5344CB8AC3E}">
        <p14:creationId xmlns:p14="http://schemas.microsoft.com/office/powerpoint/2010/main" xmlns="" val="390979858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35B9DBD-08B5-4AD4-8DA5-26FFD2B09088}" type="slidenum">
              <a:rPr lang="en-GB"/>
              <a:pPr>
                <a:defRPr/>
              </a:pPr>
              <a:t>‹N›</a:t>
            </a:fld>
            <a:endParaRPr lang="en-GB" dirty="0"/>
          </a:p>
        </p:txBody>
      </p:sp>
    </p:spTree>
    <p:extLst>
      <p:ext uri="{BB962C8B-B14F-4D97-AF65-F5344CB8AC3E}">
        <p14:creationId xmlns:p14="http://schemas.microsoft.com/office/powerpoint/2010/main" xmlns="" val="40971911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F0B72E5F-2991-4C4E-A725-DA29A05BB076}" type="slidenum">
              <a:rPr lang="en-GB"/>
              <a:pPr>
                <a:defRPr/>
              </a:pPr>
              <a:t>‹N›</a:t>
            </a:fld>
            <a:endParaRPr lang="en-GB"/>
          </a:p>
        </p:txBody>
      </p:sp>
    </p:spTree>
    <p:extLst>
      <p:ext uri="{BB962C8B-B14F-4D97-AF65-F5344CB8AC3E}">
        <p14:creationId xmlns:p14="http://schemas.microsoft.com/office/powerpoint/2010/main" xmlns="" val="3613780330"/>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A9D7C8F-7CA8-473F-BB70-24073A2EF162}" type="slidenum">
              <a:rPr lang="en-GB"/>
              <a:pPr>
                <a:defRPr/>
              </a:pPr>
              <a:t>‹N›</a:t>
            </a:fld>
            <a:endParaRPr lang="en-GB" dirty="0"/>
          </a:p>
        </p:txBody>
      </p:sp>
    </p:spTree>
    <p:extLst>
      <p:ext uri="{BB962C8B-B14F-4D97-AF65-F5344CB8AC3E}">
        <p14:creationId xmlns:p14="http://schemas.microsoft.com/office/powerpoint/2010/main" xmlns="" val="254839032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58CD43C1-16AF-41E6-AE42-43F5A34256D9}" type="slidenum">
              <a:rPr lang="en-GB"/>
              <a:pPr>
                <a:defRPr/>
              </a:pPr>
              <a:t>‹N›</a:t>
            </a:fld>
            <a:endParaRPr lang="en-GB" dirty="0"/>
          </a:p>
        </p:txBody>
      </p:sp>
    </p:spTree>
    <p:extLst>
      <p:ext uri="{BB962C8B-B14F-4D97-AF65-F5344CB8AC3E}">
        <p14:creationId xmlns:p14="http://schemas.microsoft.com/office/powerpoint/2010/main" xmlns="" val="48121591"/>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6C5CE15F-EC53-47E5-A608-1BC8BA8CF345}" type="slidenum">
              <a:rPr lang="en-GB"/>
              <a:pPr>
                <a:defRPr/>
              </a:pPr>
              <a:t>‹N›</a:t>
            </a:fld>
            <a:endParaRPr lang="en-GB" dirty="0"/>
          </a:p>
        </p:txBody>
      </p:sp>
    </p:spTree>
    <p:extLst>
      <p:ext uri="{BB962C8B-B14F-4D97-AF65-F5344CB8AC3E}">
        <p14:creationId xmlns:p14="http://schemas.microsoft.com/office/powerpoint/2010/main" xmlns="" val="214572334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55209203-5A40-4684-8137-A56C15C787F8}" type="slidenum">
              <a:rPr lang="en-GB"/>
              <a:pPr>
                <a:defRPr/>
              </a:pPr>
              <a:t>‹N›</a:t>
            </a:fld>
            <a:endParaRPr lang="en-GB"/>
          </a:p>
        </p:txBody>
      </p:sp>
    </p:spTree>
    <p:extLst>
      <p:ext uri="{BB962C8B-B14F-4D97-AF65-F5344CB8AC3E}">
        <p14:creationId xmlns:p14="http://schemas.microsoft.com/office/powerpoint/2010/main" xmlns="" val="315907763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1701767D-0E96-4F3A-80D7-B65CB8CF7C99}" type="slidenum">
              <a:rPr lang="en-GB"/>
              <a:pPr>
                <a:defRPr/>
              </a:pPr>
              <a:t>‹N›</a:t>
            </a:fld>
            <a:endParaRPr lang="en-GB"/>
          </a:p>
        </p:txBody>
      </p:sp>
    </p:spTree>
    <p:extLst>
      <p:ext uri="{BB962C8B-B14F-4D97-AF65-F5344CB8AC3E}">
        <p14:creationId xmlns:p14="http://schemas.microsoft.com/office/powerpoint/2010/main" xmlns="" val="46514041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74AD737F-DE09-4668-BD23-DE49DFBDF889}" type="slidenum">
              <a:rPr lang="en-GB"/>
              <a:pPr>
                <a:defRPr/>
              </a:pPr>
              <a:t>‹N›</a:t>
            </a:fld>
            <a:endParaRPr lang="en-GB"/>
          </a:p>
        </p:txBody>
      </p:sp>
    </p:spTree>
    <p:extLst>
      <p:ext uri="{BB962C8B-B14F-4D97-AF65-F5344CB8AC3E}">
        <p14:creationId xmlns:p14="http://schemas.microsoft.com/office/powerpoint/2010/main" xmlns="" val="217709779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7EFD7DBD-E54A-43EF-B93F-1160B940066D}" type="slidenum">
              <a:rPr lang="en-GB"/>
              <a:pPr>
                <a:defRPr/>
              </a:pPr>
              <a:t>‹N›</a:t>
            </a:fld>
            <a:endParaRPr lang="en-GB"/>
          </a:p>
        </p:txBody>
      </p:sp>
    </p:spTree>
    <p:extLst>
      <p:ext uri="{BB962C8B-B14F-4D97-AF65-F5344CB8AC3E}">
        <p14:creationId xmlns:p14="http://schemas.microsoft.com/office/powerpoint/2010/main" xmlns="" val="410928949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319590F7-963B-4EF0-AFDF-D2F9D6EB9376}" type="slidenum">
              <a:rPr lang="en-GB"/>
              <a:pPr>
                <a:defRPr/>
              </a:pPr>
              <a:t>‹N›</a:t>
            </a:fld>
            <a:endParaRPr lang="en-GB"/>
          </a:p>
        </p:txBody>
      </p:sp>
    </p:spTree>
    <p:extLst>
      <p:ext uri="{BB962C8B-B14F-4D97-AF65-F5344CB8AC3E}">
        <p14:creationId xmlns:p14="http://schemas.microsoft.com/office/powerpoint/2010/main" xmlns="" val="413407468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23B2CD5E-C0FC-43B1-B0DA-6F9E6D1097DF}" type="slidenum">
              <a:rPr lang="en-GB"/>
              <a:pPr>
                <a:defRPr/>
              </a:pPr>
              <a:t>‹N›</a:t>
            </a:fld>
            <a:endParaRPr lang="en-GB"/>
          </a:p>
        </p:txBody>
      </p:sp>
    </p:spTree>
    <p:extLst>
      <p:ext uri="{BB962C8B-B14F-4D97-AF65-F5344CB8AC3E}">
        <p14:creationId xmlns:p14="http://schemas.microsoft.com/office/powerpoint/2010/main" xmlns="" val="103226756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8244CA1D-22A4-42BB-8224-B8CA42A9116E}" type="slidenum">
              <a:rPr lang="en-GB"/>
              <a:pPr>
                <a:defRPr/>
              </a:pPr>
              <a:t>‹N›</a:t>
            </a:fld>
            <a:endParaRPr lang="en-GB" dirty="0"/>
          </a:p>
        </p:txBody>
      </p:sp>
    </p:spTree>
    <p:extLst>
      <p:ext uri="{BB962C8B-B14F-4D97-AF65-F5344CB8AC3E}">
        <p14:creationId xmlns:p14="http://schemas.microsoft.com/office/powerpoint/2010/main" xmlns="" val="8274160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82223806-3B68-47A6-9B1D-0777A8AF6E70}" type="slidenum">
              <a:rPr lang="en-GB"/>
              <a:pPr>
                <a:defRPr/>
              </a:pPr>
              <a:t>‹N›</a:t>
            </a:fld>
            <a:endParaRPr lang="en-GB"/>
          </a:p>
        </p:txBody>
      </p:sp>
    </p:spTree>
    <p:extLst>
      <p:ext uri="{BB962C8B-B14F-4D97-AF65-F5344CB8AC3E}">
        <p14:creationId xmlns:p14="http://schemas.microsoft.com/office/powerpoint/2010/main" xmlns="" val="292087936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A0629727-C510-499F-A240-8E608EFEC860}" type="slidenum">
              <a:rPr lang="en-GB"/>
              <a:pPr>
                <a:defRPr/>
              </a:pPr>
              <a:t>‹N›</a:t>
            </a:fld>
            <a:endParaRPr lang="en-GB"/>
          </a:p>
        </p:txBody>
      </p:sp>
    </p:spTree>
    <p:extLst>
      <p:ext uri="{BB962C8B-B14F-4D97-AF65-F5344CB8AC3E}">
        <p14:creationId xmlns:p14="http://schemas.microsoft.com/office/powerpoint/2010/main" xmlns="" val="1455047496"/>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04BB9B62-E7D6-4C07-9992-74C9088D9DA9}" type="slidenum">
              <a:rPr lang="en-GB"/>
              <a:pPr>
                <a:defRPr/>
              </a:pPr>
              <a:t>‹N›</a:t>
            </a:fld>
            <a:endParaRPr lang="en-GB"/>
          </a:p>
        </p:txBody>
      </p:sp>
    </p:spTree>
    <p:extLst>
      <p:ext uri="{BB962C8B-B14F-4D97-AF65-F5344CB8AC3E}">
        <p14:creationId xmlns:p14="http://schemas.microsoft.com/office/powerpoint/2010/main" xmlns="" val="287742954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223293A6-FDBF-464E-921E-91B7092BAC40}" type="slidenum">
              <a:rPr lang="en-GB"/>
              <a:pPr>
                <a:defRPr/>
              </a:pPr>
              <a:t>‹N›</a:t>
            </a:fld>
            <a:endParaRPr lang="en-GB"/>
          </a:p>
        </p:txBody>
      </p:sp>
    </p:spTree>
    <p:extLst>
      <p:ext uri="{BB962C8B-B14F-4D97-AF65-F5344CB8AC3E}">
        <p14:creationId xmlns:p14="http://schemas.microsoft.com/office/powerpoint/2010/main" xmlns="" val="61948233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2AFCED09-AB91-4343-8A43-456809291495}" type="slidenum">
              <a:rPr lang="en-GB"/>
              <a:pPr>
                <a:defRPr/>
              </a:pPr>
              <a:t>‹N›</a:t>
            </a:fld>
            <a:endParaRPr lang="en-GB"/>
          </a:p>
        </p:txBody>
      </p:sp>
    </p:spTree>
    <p:extLst>
      <p:ext uri="{BB962C8B-B14F-4D97-AF65-F5344CB8AC3E}">
        <p14:creationId xmlns:p14="http://schemas.microsoft.com/office/powerpoint/2010/main" xmlns="" val="1190505036"/>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AAB4BEF0-8B00-43C7-8810-DCD675D6B895}" type="slidenum">
              <a:rPr lang="en-GB"/>
              <a:pPr>
                <a:defRPr/>
              </a:pPr>
              <a:t>‹N›</a:t>
            </a:fld>
            <a:endParaRPr lang="en-GB"/>
          </a:p>
        </p:txBody>
      </p:sp>
    </p:spTree>
    <p:extLst>
      <p:ext uri="{BB962C8B-B14F-4D97-AF65-F5344CB8AC3E}">
        <p14:creationId xmlns:p14="http://schemas.microsoft.com/office/powerpoint/2010/main" xmlns="" val="373989131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9925F1D0-2D00-45F9-807D-62FE3FCD2D61}" type="slidenum">
              <a:rPr lang="en-GB"/>
              <a:pPr>
                <a:defRPr/>
              </a:pPr>
              <a:t>‹N›</a:t>
            </a:fld>
            <a:endParaRPr lang="en-GB"/>
          </a:p>
        </p:txBody>
      </p:sp>
    </p:spTree>
    <p:extLst>
      <p:ext uri="{BB962C8B-B14F-4D97-AF65-F5344CB8AC3E}">
        <p14:creationId xmlns:p14="http://schemas.microsoft.com/office/powerpoint/2010/main" xmlns="" val="346630162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CA6949D5-7851-468D-8F55-5E0BD01C706F}" type="slidenum">
              <a:rPr lang="en-GB"/>
              <a:pPr>
                <a:defRPr/>
              </a:pPr>
              <a:t>‹N›</a:t>
            </a:fld>
            <a:endParaRPr lang="en-GB"/>
          </a:p>
        </p:txBody>
      </p:sp>
    </p:spTree>
    <p:extLst>
      <p:ext uri="{BB962C8B-B14F-4D97-AF65-F5344CB8AC3E}">
        <p14:creationId xmlns:p14="http://schemas.microsoft.com/office/powerpoint/2010/main" xmlns="" val="412012054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80FD6F08-8635-4ED4-81FF-84A1D31ACF40}" type="slidenum">
              <a:rPr lang="en-GB"/>
              <a:pPr>
                <a:defRPr/>
              </a:pPr>
              <a:t>‹N›</a:t>
            </a:fld>
            <a:endParaRPr lang="en-GB"/>
          </a:p>
        </p:txBody>
      </p:sp>
    </p:spTree>
    <p:extLst>
      <p:ext uri="{BB962C8B-B14F-4D97-AF65-F5344CB8AC3E}">
        <p14:creationId xmlns:p14="http://schemas.microsoft.com/office/powerpoint/2010/main" xmlns="" val="145320530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FDB07751-6969-43A2-BE58-D159C194675F}" type="slidenum">
              <a:rPr lang="en-GB"/>
              <a:pPr>
                <a:defRPr/>
              </a:pPr>
              <a:t>‹N›</a:t>
            </a:fld>
            <a:endParaRPr lang="en-GB"/>
          </a:p>
        </p:txBody>
      </p:sp>
    </p:spTree>
    <p:extLst>
      <p:ext uri="{BB962C8B-B14F-4D97-AF65-F5344CB8AC3E}">
        <p14:creationId xmlns:p14="http://schemas.microsoft.com/office/powerpoint/2010/main" xmlns="" val="1893401457"/>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E39676BB-E26A-43E9-92B6-E5C6919CFF9B}" type="slidenum">
              <a:rPr lang="en-GB"/>
              <a:pPr>
                <a:defRPr/>
              </a:pPr>
              <a:t>‹N›</a:t>
            </a:fld>
            <a:endParaRPr lang="en-GB"/>
          </a:p>
        </p:txBody>
      </p:sp>
    </p:spTree>
    <p:extLst>
      <p:ext uri="{BB962C8B-B14F-4D97-AF65-F5344CB8AC3E}">
        <p14:creationId xmlns:p14="http://schemas.microsoft.com/office/powerpoint/2010/main" xmlns="" val="35272264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69132BB0-404A-4982-92AB-386E875F75BB}" type="slidenum">
              <a:rPr lang="en-GB"/>
              <a:pPr>
                <a:defRPr/>
              </a:pPr>
              <a:t>‹N›</a:t>
            </a:fld>
            <a:endParaRPr lang="en-GB"/>
          </a:p>
        </p:txBody>
      </p:sp>
    </p:spTree>
    <p:extLst>
      <p:ext uri="{BB962C8B-B14F-4D97-AF65-F5344CB8AC3E}">
        <p14:creationId xmlns:p14="http://schemas.microsoft.com/office/powerpoint/2010/main" xmlns="" val="144093488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9151B534-E007-4EE2-A5D1-6A01159D005C}" type="slidenum">
              <a:rPr lang="en-GB"/>
              <a:pPr>
                <a:defRPr/>
              </a:pPr>
              <a:t>‹N›</a:t>
            </a:fld>
            <a:endParaRPr lang="en-GB"/>
          </a:p>
        </p:txBody>
      </p:sp>
    </p:spTree>
    <p:extLst>
      <p:ext uri="{BB962C8B-B14F-4D97-AF65-F5344CB8AC3E}">
        <p14:creationId xmlns:p14="http://schemas.microsoft.com/office/powerpoint/2010/main" xmlns="" val="950445507"/>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196B7EBF-29D2-49A2-9A81-8E9F08989D54}" type="slidenum">
              <a:rPr lang="en-GB"/>
              <a:pPr>
                <a:defRPr/>
              </a:pPr>
              <a:t>‹N›</a:t>
            </a:fld>
            <a:endParaRPr lang="en-GB" dirty="0"/>
          </a:p>
        </p:txBody>
      </p:sp>
    </p:spTree>
    <p:extLst>
      <p:ext uri="{BB962C8B-B14F-4D97-AF65-F5344CB8AC3E}">
        <p14:creationId xmlns:p14="http://schemas.microsoft.com/office/powerpoint/2010/main" xmlns="" val="2304985309"/>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9706B68E-DBF6-4E95-BD34-93AEC1BBBD49}" type="slidenum">
              <a:rPr lang="en-GB"/>
              <a:pPr>
                <a:defRPr/>
              </a:pPr>
              <a:t>‹N›</a:t>
            </a:fld>
            <a:endParaRPr lang="en-GB" dirty="0"/>
          </a:p>
        </p:txBody>
      </p:sp>
    </p:spTree>
    <p:extLst>
      <p:ext uri="{BB962C8B-B14F-4D97-AF65-F5344CB8AC3E}">
        <p14:creationId xmlns:p14="http://schemas.microsoft.com/office/powerpoint/2010/main" xmlns="" val="3418201977"/>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95988DA6-29B6-45F9-9BD7-B76F541D4216}" type="slidenum">
              <a:rPr lang="en-GB"/>
              <a:pPr>
                <a:defRPr/>
              </a:pPr>
              <a:t>‹N›</a:t>
            </a:fld>
            <a:endParaRPr lang="en-GB"/>
          </a:p>
        </p:txBody>
      </p:sp>
    </p:spTree>
    <p:extLst>
      <p:ext uri="{BB962C8B-B14F-4D97-AF65-F5344CB8AC3E}">
        <p14:creationId xmlns:p14="http://schemas.microsoft.com/office/powerpoint/2010/main" xmlns="" val="3006377222"/>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E8A3E32F-868A-4D78-B6C1-384009E37A93}" type="slidenum">
              <a:rPr lang="en-GB"/>
              <a:pPr>
                <a:defRPr/>
              </a:pPr>
              <a:t>‹N›</a:t>
            </a:fld>
            <a:endParaRPr lang="en-GB"/>
          </a:p>
        </p:txBody>
      </p:sp>
    </p:spTree>
    <p:extLst>
      <p:ext uri="{BB962C8B-B14F-4D97-AF65-F5344CB8AC3E}">
        <p14:creationId xmlns:p14="http://schemas.microsoft.com/office/powerpoint/2010/main" xmlns="" val="146996415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AD10F0E8-2BB5-47C5-8287-A132D413E8A3}" type="slidenum">
              <a:rPr lang="en-GB"/>
              <a:pPr>
                <a:defRPr/>
              </a:pPr>
              <a:t>‹N›</a:t>
            </a:fld>
            <a:endParaRPr lang="en-GB"/>
          </a:p>
        </p:txBody>
      </p:sp>
    </p:spTree>
    <p:extLst>
      <p:ext uri="{BB962C8B-B14F-4D97-AF65-F5344CB8AC3E}">
        <p14:creationId xmlns:p14="http://schemas.microsoft.com/office/powerpoint/2010/main" xmlns="" val="1986493031"/>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7AE4E7F4-E08B-452F-BF73-D4C7E4C3CB53}" type="slidenum">
              <a:rPr lang="en-GB"/>
              <a:pPr>
                <a:defRPr/>
              </a:pPr>
              <a:t>‹N›</a:t>
            </a:fld>
            <a:endParaRPr lang="en-GB"/>
          </a:p>
        </p:txBody>
      </p:sp>
    </p:spTree>
    <p:extLst>
      <p:ext uri="{BB962C8B-B14F-4D97-AF65-F5344CB8AC3E}">
        <p14:creationId xmlns:p14="http://schemas.microsoft.com/office/powerpoint/2010/main" xmlns="" val="2051177296"/>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67D9F631-5AD4-4441-8220-C6664A70C121}" type="slidenum">
              <a:rPr lang="en-GB"/>
              <a:pPr>
                <a:defRPr/>
              </a:pPr>
              <a:t>‹N›</a:t>
            </a:fld>
            <a:endParaRPr lang="en-GB"/>
          </a:p>
        </p:txBody>
      </p:sp>
    </p:spTree>
    <p:extLst>
      <p:ext uri="{BB962C8B-B14F-4D97-AF65-F5344CB8AC3E}">
        <p14:creationId xmlns:p14="http://schemas.microsoft.com/office/powerpoint/2010/main" xmlns="" val="26113029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11B4A0C-BC1B-4B95-9253-B148D748D1A3}" type="slidenum">
              <a:rPr lang="en-GB"/>
              <a:pPr>
                <a:defRPr/>
              </a:pPr>
              <a:t>‹N›</a:t>
            </a:fld>
            <a:endParaRPr lang="en-GB" dirty="0"/>
          </a:p>
        </p:txBody>
      </p:sp>
    </p:spTree>
    <p:extLst>
      <p:ext uri="{BB962C8B-B14F-4D97-AF65-F5344CB8AC3E}">
        <p14:creationId xmlns:p14="http://schemas.microsoft.com/office/powerpoint/2010/main" xmlns="" val="408461109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4ACF4C19-78D8-41E2-9BE2-F5270B314B66}" type="slidenum">
              <a:rPr lang="en-GB"/>
              <a:pPr>
                <a:defRPr/>
              </a:pPr>
              <a:t>‹N›</a:t>
            </a:fld>
            <a:endParaRPr lang="en-GB" dirty="0"/>
          </a:p>
        </p:txBody>
      </p:sp>
    </p:spTree>
    <p:extLst>
      <p:ext uri="{BB962C8B-B14F-4D97-AF65-F5344CB8AC3E}">
        <p14:creationId xmlns:p14="http://schemas.microsoft.com/office/powerpoint/2010/main" xmlns="" val="3921949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039A794F-10FB-4DFC-9E34-37DD8A598081}" type="slidenum">
              <a:rPr lang="en-GB"/>
              <a:pPr>
                <a:defRPr/>
              </a:pPr>
              <a:t>‹N›</a:t>
            </a:fld>
            <a:endParaRPr lang="en-GB"/>
          </a:p>
        </p:txBody>
      </p:sp>
    </p:spTree>
    <p:extLst>
      <p:ext uri="{BB962C8B-B14F-4D97-AF65-F5344CB8AC3E}">
        <p14:creationId xmlns:p14="http://schemas.microsoft.com/office/powerpoint/2010/main" xmlns="" val="2244869148"/>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0E119D1-96AE-404C-B44C-38915E2767B8}" type="slidenum">
              <a:rPr lang="en-GB"/>
              <a:pPr>
                <a:defRPr/>
              </a:pPr>
              <a:t>‹N›</a:t>
            </a:fld>
            <a:endParaRPr lang="en-GB" dirty="0"/>
          </a:p>
        </p:txBody>
      </p:sp>
    </p:spTree>
    <p:extLst>
      <p:ext uri="{BB962C8B-B14F-4D97-AF65-F5344CB8AC3E}">
        <p14:creationId xmlns:p14="http://schemas.microsoft.com/office/powerpoint/2010/main" xmlns="" val="3638166180"/>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A90AFD4E-CC42-4F08-A24A-E0DCA222AD4F}" type="slidenum">
              <a:rPr lang="en-GB"/>
              <a:pPr>
                <a:defRPr/>
              </a:pPr>
              <a:t>‹N›</a:t>
            </a:fld>
            <a:endParaRPr lang="en-GB" dirty="0"/>
          </a:p>
        </p:txBody>
      </p:sp>
    </p:spTree>
    <p:extLst>
      <p:ext uri="{BB962C8B-B14F-4D97-AF65-F5344CB8AC3E}">
        <p14:creationId xmlns:p14="http://schemas.microsoft.com/office/powerpoint/2010/main" xmlns="" val="3011560388"/>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CDDF4713-D834-4FF9-9DA2-DE0B27D58A17}" type="slidenum">
              <a:rPr lang="en-GB"/>
              <a:pPr>
                <a:defRPr/>
              </a:pPr>
              <a:t>‹N›</a:t>
            </a:fld>
            <a:endParaRPr lang="en-GB"/>
          </a:p>
        </p:txBody>
      </p:sp>
    </p:spTree>
    <p:extLst>
      <p:ext uri="{BB962C8B-B14F-4D97-AF65-F5344CB8AC3E}">
        <p14:creationId xmlns:p14="http://schemas.microsoft.com/office/powerpoint/2010/main" xmlns="" val="219876243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06E15C1B-DC6F-4E07-8798-5EE664087C47}" type="slidenum">
              <a:rPr lang="en-GB"/>
              <a:pPr>
                <a:defRPr/>
              </a:pPr>
              <a:t>‹N›</a:t>
            </a:fld>
            <a:endParaRPr lang="en-GB"/>
          </a:p>
        </p:txBody>
      </p:sp>
    </p:spTree>
    <p:extLst>
      <p:ext uri="{BB962C8B-B14F-4D97-AF65-F5344CB8AC3E}">
        <p14:creationId xmlns:p14="http://schemas.microsoft.com/office/powerpoint/2010/main" xmlns="" val="140399617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38369785-8F41-41BC-BC56-4CBB61F12BA3}" type="slidenum">
              <a:rPr lang="en-GB"/>
              <a:pPr>
                <a:defRPr/>
              </a:pPr>
              <a:t>‹N›</a:t>
            </a:fld>
            <a:endParaRPr lang="en-GB"/>
          </a:p>
        </p:txBody>
      </p:sp>
    </p:spTree>
    <p:extLst>
      <p:ext uri="{BB962C8B-B14F-4D97-AF65-F5344CB8AC3E}">
        <p14:creationId xmlns:p14="http://schemas.microsoft.com/office/powerpoint/2010/main" xmlns="" val="219416720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3F2E2A9F-2E82-41A2-886F-E5E600D97F22}" type="slidenum">
              <a:rPr lang="en-GB"/>
              <a:pPr>
                <a:defRPr/>
              </a:pPr>
              <a:t>‹N›</a:t>
            </a:fld>
            <a:endParaRPr lang="en-GB"/>
          </a:p>
        </p:txBody>
      </p:sp>
    </p:spTree>
    <p:extLst>
      <p:ext uri="{BB962C8B-B14F-4D97-AF65-F5344CB8AC3E}">
        <p14:creationId xmlns:p14="http://schemas.microsoft.com/office/powerpoint/2010/main" xmlns="" val="3905413131"/>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63650561-B936-46C7-BB0E-4BC17D8706E7}" type="slidenum">
              <a:rPr lang="en-GB"/>
              <a:pPr>
                <a:defRPr/>
              </a:pPr>
              <a:t>‹N›</a:t>
            </a:fld>
            <a:endParaRPr lang="en-GB"/>
          </a:p>
        </p:txBody>
      </p:sp>
    </p:spTree>
    <p:extLst>
      <p:ext uri="{BB962C8B-B14F-4D97-AF65-F5344CB8AC3E}">
        <p14:creationId xmlns:p14="http://schemas.microsoft.com/office/powerpoint/2010/main" xmlns="" val="3911645718"/>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483A9EAD-BEB8-40EB-98F8-7CD7629A5F6F}" type="slidenum">
              <a:rPr lang="en-GB"/>
              <a:pPr>
                <a:defRPr/>
              </a:pPr>
              <a:t>‹N›</a:t>
            </a:fld>
            <a:endParaRPr lang="en-GB"/>
          </a:p>
        </p:txBody>
      </p:sp>
    </p:spTree>
    <p:extLst>
      <p:ext uri="{BB962C8B-B14F-4D97-AF65-F5344CB8AC3E}">
        <p14:creationId xmlns:p14="http://schemas.microsoft.com/office/powerpoint/2010/main" xmlns="" val="357323093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9DC4C359-E3DA-413F-87E3-00228A283309}" type="slidenum">
              <a:rPr lang="en-GB"/>
              <a:pPr>
                <a:defRPr/>
              </a:pPr>
              <a:t>‹N›</a:t>
            </a:fld>
            <a:endParaRPr lang="en-GB" dirty="0"/>
          </a:p>
        </p:txBody>
      </p:sp>
    </p:spTree>
    <p:extLst>
      <p:ext uri="{BB962C8B-B14F-4D97-AF65-F5344CB8AC3E}">
        <p14:creationId xmlns:p14="http://schemas.microsoft.com/office/powerpoint/2010/main" xmlns="" val="569193035"/>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7717169D-CF59-4AD7-84F3-6EDBA4AB131F}" type="slidenum">
              <a:rPr lang="en-GB"/>
              <a:pPr>
                <a:defRPr/>
              </a:pPr>
              <a:t>‹N›</a:t>
            </a:fld>
            <a:endParaRPr lang="en-GB"/>
          </a:p>
        </p:txBody>
      </p:sp>
    </p:spTree>
    <p:extLst>
      <p:ext uri="{BB962C8B-B14F-4D97-AF65-F5344CB8AC3E}">
        <p14:creationId xmlns:p14="http://schemas.microsoft.com/office/powerpoint/2010/main" xmlns="" val="39240869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F89DF15D-47F6-4F7B-A360-2948F7B2D016}" type="slidenum">
              <a:rPr lang="en-GB"/>
              <a:pPr>
                <a:defRPr/>
              </a:pPr>
              <a:t>‹N›</a:t>
            </a:fld>
            <a:endParaRPr lang="en-GB"/>
          </a:p>
        </p:txBody>
      </p:sp>
    </p:spTree>
    <p:extLst>
      <p:ext uri="{BB962C8B-B14F-4D97-AF65-F5344CB8AC3E}">
        <p14:creationId xmlns:p14="http://schemas.microsoft.com/office/powerpoint/2010/main" xmlns="" val="263676098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22EAF44B-221E-4881-A2D9-D2793353BF95}" type="slidenum">
              <a:rPr lang="en-GB"/>
              <a:pPr>
                <a:defRPr/>
              </a:pPr>
              <a:t>‹N›</a:t>
            </a:fld>
            <a:endParaRPr lang="en-GB"/>
          </a:p>
        </p:txBody>
      </p:sp>
    </p:spTree>
    <p:extLst>
      <p:ext uri="{BB962C8B-B14F-4D97-AF65-F5344CB8AC3E}">
        <p14:creationId xmlns:p14="http://schemas.microsoft.com/office/powerpoint/2010/main" xmlns="" val="193687041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39886FE4-97A8-4703-A026-02AC19A4A3A2}" type="slidenum">
              <a:rPr lang="en-GB"/>
              <a:pPr>
                <a:defRPr/>
              </a:pPr>
              <a:t>‹N›</a:t>
            </a:fld>
            <a:endParaRPr lang="en-GB"/>
          </a:p>
        </p:txBody>
      </p:sp>
    </p:spTree>
    <p:extLst>
      <p:ext uri="{BB962C8B-B14F-4D97-AF65-F5344CB8AC3E}">
        <p14:creationId xmlns:p14="http://schemas.microsoft.com/office/powerpoint/2010/main" xmlns="" val="3949525721"/>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D73866B2-7ADA-4B71-BB46-FB68F3EDC95E}" type="slidenum">
              <a:rPr lang="en-GB"/>
              <a:pPr>
                <a:defRPr/>
              </a:pPr>
              <a:t>‹N›</a:t>
            </a:fld>
            <a:endParaRPr lang="en-GB"/>
          </a:p>
        </p:txBody>
      </p:sp>
    </p:spTree>
    <p:extLst>
      <p:ext uri="{BB962C8B-B14F-4D97-AF65-F5344CB8AC3E}">
        <p14:creationId xmlns:p14="http://schemas.microsoft.com/office/powerpoint/2010/main" xmlns="" val="35883696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9FE75842-185D-4890-B5D0-E79B81EB9555}" type="slidenum">
              <a:rPr lang="en-GB"/>
              <a:pPr>
                <a:defRPr/>
              </a:pPr>
              <a:t>‹N›</a:t>
            </a:fld>
            <a:endParaRPr lang="en-GB"/>
          </a:p>
        </p:txBody>
      </p:sp>
    </p:spTree>
    <p:extLst>
      <p:ext uri="{BB962C8B-B14F-4D97-AF65-F5344CB8AC3E}">
        <p14:creationId xmlns:p14="http://schemas.microsoft.com/office/powerpoint/2010/main" xmlns="" val="400158043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79F5364D-E7E3-4193-8363-9FDB5CCD4737}" type="slidenum">
              <a:rPr lang="en-GB"/>
              <a:pPr>
                <a:defRPr/>
              </a:pPr>
              <a:t>‹N›</a:t>
            </a:fld>
            <a:endParaRPr lang="en-GB"/>
          </a:p>
        </p:txBody>
      </p:sp>
    </p:spTree>
    <p:extLst>
      <p:ext uri="{BB962C8B-B14F-4D97-AF65-F5344CB8AC3E}">
        <p14:creationId xmlns:p14="http://schemas.microsoft.com/office/powerpoint/2010/main" xmlns="" val="230902887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5BF3E3EF-36A2-4977-8DA6-EC4F339F57C8}" type="slidenum">
              <a:rPr lang="en-GB"/>
              <a:pPr>
                <a:defRPr/>
              </a:pPr>
              <a:t>‹N›</a:t>
            </a:fld>
            <a:endParaRPr lang="en-GB"/>
          </a:p>
        </p:txBody>
      </p:sp>
    </p:spTree>
    <p:extLst>
      <p:ext uri="{BB962C8B-B14F-4D97-AF65-F5344CB8AC3E}">
        <p14:creationId xmlns:p14="http://schemas.microsoft.com/office/powerpoint/2010/main" xmlns="" val="2721951909"/>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BB61609D-02C7-42FA-A4C9-69E5BAE982A5}" type="slidenum">
              <a:rPr lang="en-GB"/>
              <a:pPr>
                <a:defRPr/>
              </a:pPr>
              <a:t>‹N›</a:t>
            </a:fld>
            <a:endParaRPr lang="en-GB"/>
          </a:p>
        </p:txBody>
      </p:sp>
    </p:spTree>
    <p:extLst>
      <p:ext uri="{BB962C8B-B14F-4D97-AF65-F5344CB8AC3E}">
        <p14:creationId xmlns:p14="http://schemas.microsoft.com/office/powerpoint/2010/main" xmlns="" val="81425524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5F5884AF-9A42-4AFA-9A74-E7E9FA55394F}" type="slidenum">
              <a:rPr lang="en-GB"/>
              <a:pPr>
                <a:defRPr/>
              </a:pPr>
              <a:t>‹N›</a:t>
            </a:fld>
            <a:endParaRPr lang="en-GB"/>
          </a:p>
        </p:txBody>
      </p:sp>
    </p:spTree>
    <p:extLst>
      <p:ext uri="{BB962C8B-B14F-4D97-AF65-F5344CB8AC3E}">
        <p14:creationId xmlns:p14="http://schemas.microsoft.com/office/powerpoint/2010/main" xmlns="" val="414827670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75259968-7A90-4B44-937D-D300F04473F5}" type="slidenum">
              <a:rPr lang="en-GB"/>
              <a:pPr>
                <a:defRPr/>
              </a:pPr>
              <a:t>‹N›</a:t>
            </a:fld>
            <a:endParaRPr lang="en-GB"/>
          </a:p>
        </p:txBody>
      </p:sp>
    </p:spTree>
    <p:extLst>
      <p:ext uri="{BB962C8B-B14F-4D97-AF65-F5344CB8AC3E}">
        <p14:creationId xmlns:p14="http://schemas.microsoft.com/office/powerpoint/2010/main" xmlns="" val="137183408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665FB30C-FA29-4F6E-BCAF-A4DDA4C451A5}" type="slidenum">
              <a:rPr lang="en-GB"/>
              <a:pPr>
                <a:defRPr/>
              </a:pPr>
              <a:t>‹N›</a:t>
            </a:fld>
            <a:endParaRPr lang="en-GB"/>
          </a:p>
        </p:txBody>
      </p:sp>
    </p:spTree>
    <p:extLst>
      <p:ext uri="{BB962C8B-B14F-4D97-AF65-F5344CB8AC3E}">
        <p14:creationId xmlns:p14="http://schemas.microsoft.com/office/powerpoint/2010/main" xmlns="" val="4455447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72F3EF6C-1989-444F-AF6B-5A4D6B1B7A16}" type="slidenum">
              <a:rPr lang="en-GB"/>
              <a:pPr>
                <a:defRPr/>
              </a:pPr>
              <a:t>‹N›</a:t>
            </a:fld>
            <a:endParaRPr lang="en-GB"/>
          </a:p>
        </p:txBody>
      </p:sp>
    </p:spTree>
    <p:extLst>
      <p:ext uri="{BB962C8B-B14F-4D97-AF65-F5344CB8AC3E}">
        <p14:creationId xmlns:p14="http://schemas.microsoft.com/office/powerpoint/2010/main" xmlns="" val="350572806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9FCD9462-5397-4F38-916D-F603F8392DDB}" type="slidenum">
              <a:rPr lang="en-GB"/>
              <a:pPr>
                <a:defRPr/>
              </a:pPr>
              <a:t>‹N›</a:t>
            </a:fld>
            <a:endParaRPr lang="en-GB" dirty="0"/>
          </a:p>
        </p:txBody>
      </p:sp>
    </p:spTree>
    <p:extLst>
      <p:ext uri="{BB962C8B-B14F-4D97-AF65-F5344CB8AC3E}">
        <p14:creationId xmlns:p14="http://schemas.microsoft.com/office/powerpoint/2010/main" xmlns="" val="12467937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93A6DB18-4631-4B8B-964D-CBDC66056FF6}" type="slidenum">
              <a:rPr lang="en-GB"/>
              <a:pPr>
                <a:defRPr/>
              </a:pPr>
              <a:t>‹N›</a:t>
            </a:fld>
            <a:endParaRPr lang="en-GB" dirty="0"/>
          </a:p>
        </p:txBody>
      </p:sp>
    </p:spTree>
    <p:extLst>
      <p:ext uri="{BB962C8B-B14F-4D97-AF65-F5344CB8AC3E}">
        <p14:creationId xmlns:p14="http://schemas.microsoft.com/office/powerpoint/2010/main" xmlns="" val="45782693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72EA6A19-3425-4EAA-BA48-7B8598A928AA}" type="slidenum">
              <a:rPr lang="en-GB"/>
              <a:pPr>
                <a:defRPr/>
              </a:pPr>
              <a:t>‹N›</a:t>
            </a:fld>
            <a:endParaRPr lang="en-GB"/>
          </a:p>
        </p:txBody>
      </p:sp>
    </p:spTree>
    <p:extLst>
      <p:ext uri="{BB962C8B-B14F-4D97-AF65-F5344CB8AC3E}">
        <p14:creationId xmlns:p14="http://schemas.microsoft.com/office/powerpoint/2010/main" xmlns="" val="4054031773"/>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0867BE73-4F6B-44F3-9DBC-8998F9725D69}" type="slidenum">
              <a:rPr lang="en-GB"/>
              <a:pPr>
                <a:defRPr/>
              </a:pPr>
              <a:t>‹N›</a:t>
            </a:fld>
            <a:endParaRPr lang="en-GB"/>
          </a:p>
        </p:txBody>
      </p:sp>
    </p:spTree>
    <p:extLst>
      <p:ext uri="{BB962C8B-B14F-4D97-AF65-F5344CB8AC3E}">
        <p14:creationId xmlns:p14="http://schemas.microsoft.com/office/powerpoint/2010/main" xmlns="" val="766630861"/>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E534E3BC-D70F-426B-9818-48BCE7C7C717}" type="slidenum">
              <a:rPr lang="en-GB"/>
              <a:pPr>
                <a:defRPr/>
              </a:pPr>
              <a:t>‹N›</a:t>
            </a:fld>
            <a:endParaRPr lang="en-GB"/>
          </a:p>
        </p:txBody>
      </p:sp>
    </p:spTree>
    <p:extLst>
      <p:ext uri="{BB962C8B-B14F-4D97-AF65-F5344CB8AC3E}">
        <p14:creationId xmlns:p14="http://schemas.microsoft.com/office/powerpoint/2010/main" xmlns="" val="1181688325"/>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014904D1-44DC-4BEF-BA38-BD3E7C983E9A}" type="slidenum">
              <a:rPr lang="en-GB"/>
              <a:pPr>
                <a:defRPr/>
              </a:pPr>
              <a:t>‹N›</a:t>
            </a:fld>
            <a:endParaRPr lang="en-GB"/>
          </a:p>
        </p:txBody>
      </p:sp>
    </p:spTree>
    <p:extLst>
      <p:ext uri="{BB962C8B-B14F-4D97-AF65-F5344CB8AC3E}">
        <p14:creationId xmlns:p14="http://schemas.microsoft.com/office/powerpoint/2010/main" xmlns="" val="2347109372"/>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4B937CE0-669F-4907-88A5-7DAD793A012D}" type="slidenum">
              <a:rPr lang="en-GB"/>
              <a:pPr>
                <a:defRPr/>
              </a:pPr>
              <a:t>‹N›</a:t>
            </a:fld>
            <a:endParaRPr lang="en-GB"/>
          </a:p>
        </p:txBody>
      </p:sp>
    </p:spTree>
    <p:extLst>
      <p:ext uri="{BB962C8B-B14F-4D97-AF65-F5344CB8AC3E}">
        <p14:creationId xmlns:p14="http://schemas.microsoft.com/office/powerpoint/2010/main" xmlns="" val="3973989378"/>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ECAB3A0-25A6-42A0-8B43-A4283485020D}" type="slidenum">
              <a:rPr lang="en-GB"/>
              <a:pPr>
                <a:defRPr/>
              </a:pPr>
              <a:t>‹N›</a:t>
            </a:fld>
            <a:endParaRPr lang="en-GB" dirty="0"/>
          </a:p>
        </p:txBody>
      </p:sp>
    </p:spTree>
    <p:extLst>
      <p:ext uri="{BB962C8B-B14F-4D97-AF65-F5344CB8AC3E}">
        <p14:creationId xmlns:p14="http://schemas.microsoft.com/office/powerpoint/2010/main" xmlns="" val="281045780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7F60B06-7715-4C9F-A310-40704C58973C}" type="slidenum">
              <a:rPr lang="en-GB"/>
              <a:pPr>
                <a:defRPr/>
              </a:pPr>
              <a:t>‹N›</a:t>
            </a:fld>
            <a:endParaRPr lang="en-GB" dirty="0"/>
          </a:p>
        </p:txBody>
      </p:sp>
    </p:spTree>
    <p:extLst>
      <p:ext uri="{BB962C8B-B14F-4D97-AF65-F5344CB8AC3E}">
        <p14:creationId xmlns:p14="http://schemas.microsoft.com/office/powerpoint/2010/main" xmlns="" val="2174482926"/>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4A14412C-B2F3-4893-A82D-2BC4320D99D0}" type="slidenum">
              <a:rPr lang="en-GB"/>
              <a:pPr>
                <a:defRPr/>
              </a:pPr>
              <a:t>‹N›</a:t>
            </a:fld>
            <a:endParaRPr lang="en-GB" dirty="0"/>
          </a:p>
        </p:txBody>
      </p:sp>
    </p:spTree>
    <p:extLst>
      <p:ext uri="{BB962C8B-B14F-4D97-AF65-F5344CB8AC3E}">
        <p14:creationId xmlns:p14="http://schemas.microsoft.com/office/powerpoint/2010/main" xmlns="" val="6161565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87C676BE-AD9C-4CDA-ADFB-7DF452EBDDD8}" type="slidenum">
              <a:rPr lang="en-GB"/>
              <a:pPr>
                <a:defRPr/>
              </a:pPr>
              <a:t>‹N›</a:t>
            </a:fld>
            <a:endParaRPr lang="en-GB"/>
          </a:p>
        </p:txBody>
      </p:sp>
    </p:spTree>
    <p:extLst>
      <p:ext uri="{BB962C8B-B14F-4D97-AF65-F5344CB8AC3E}">
        <p14:creationId xmlns:p14="http://schemas.microsoft.com/office/powerpoint/2010/main" xmlns="" val="64735338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759F1428-91C1-4837-BD72-A1880F9B71BA}" type="slidenum">
              <a:rPr lang="en-GB"/>
              <a:pPr>
                <a:defRPr/>
              </a:pPr>
              <a:t>‹N›</a:t>
            </a:fld>
            <a:endParaRPr lang="en-GB" dirty="0"/>
          </a:p>
        </p:txBody>
      </p:sp>
    </p:spTree>
    <p:extLst>
      <p:ext uri="{BB962C8B-B14F-4D97-AF65-F5344CB8AC3E}">
        <p14:creationId xmlns:p14="http://schemas.microsoft.com/office/powerpoint/2010/main" xmlns="" val="1068466508"/>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8C4455F8-3F8B-425F-BB8E-34963CE8A120}" type="slidenum">
              <a:rPr lang="en-GB"/>
              <a:pPr>
                <a:defRPr/>
              </a:pPr>
              <a:t>‹N›</a:t>
            </a:fld>
            <a:endParaRPr lang="en-GB"/>
          </a:p>
        </p:txBody>
      </p:sp>
    </p:spTree>
    <p:extLst>
      <p:ext uri="{BB962C8B-B14F-4D97-AF65-F5344CB8AC3E}">
        <p14:creationId xmlns:p14="http://schemas.microsoft.com/office/powerpoint/2010/main" xmlns="" val="4043243357"/>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22E18A5E-DE38-4188-908D-385B65EDF6BF}" type="slidenum">
              <a:rPr lang="en-GB"/>
              <a:pPr>
                <a:defRPr/>
              </a:pPr>
              <a:t>‹N›</a:t>
            </a:fld>
            <a:endParaRPr lang="en-GB"/>
          </a:p>
        </p:txBody>
      </p:sp>
    </p:spTree>
    <p:extLst>
      <p:ext uri="{BB962C8B-B14F-4D97-AF65-F5344CB8AC3E}">
        <p14:creationId xmlns:p14="http://schemas.microsoft.com/office/powerpoint/2010/main" xmlns="" val="351982222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B9883AB7-9268-481A-908E-158072954AFD}" type="slidenum">
              <a:rPr lang="en-GB"/>
              <a:pPr>
                <a:defRPr/>
              </a:pPr>
              <a:t>‹N›</a:t>
            </a:fld>
            <a:endParaRPr lang="en-GB"/>
          </a:p>
        </p:txBody>
      </p:sp>
    </p:spTree>
    <p:extLst>
      <p:ext uri="{BB962C8B-B14F-4D97-AF65-F5344CB8AC3E}">
        <p14:creationId xmlns:p14="http://schemas.microsoft.com/office/powerpoint/2010/main" xmlns="" val="3232873624"/>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2DACBDD8-C1C4-42E5-A1AB-CFDF52A30E2D}" type="slidenum">
              <a:rPr lang="en-GB"/>
              <a:pPr>
                <a:defRPr/>
              </a:pPr>
              <a:t>‹N›</a:t>
            </a:fld>
            <a:endParaRPr lang="en-GB"/>
          </a:p>
        </p:txBody>
      </p:sp>
    </p:spTree>
    <p:extLst>
      <p:ext uri="{BB962C8B-B14F-4D97-AF65-F5344CB8AC3E}">
        <p14:creationId xmlns:p14="http://schemas.microsoft.com/office/powerpoint/2010/main" xmlns="" val="2451881963"/>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26B730BD-3C54-4E1D-824B-601EFBEC4C3A}" type="slidenum">
              <a:rPr lang="en-GB"/>
              <a:pPr>
                <a:defRPr/>
              </a:pPr>
              <a:t>‹N›</a:t>
            </a:fld>
            <a:endParaRPr lang="en-GB"/>
          </a:p>
        </p:txBody>
      </p:sp>
    </p:spTree>
    <p:extLst>
      <p:ext uri="{BB962C8B-B14F-4D97-AF65-F5344CB8AC3E}">
        <p14:creationId xmlns:p14="http://schemas.microsoft.com/office/powerpoint/2010/main" xmlns="" val="4178017475"/>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733BF68E-27CE-4B3C-A4B1-49C214C0DEBA}" type="slidenum">
              <a:rPr lang="en-GB"/>
              <a:pPr>
                <a:defRPr/>
              </a:pPr>
              <a:t>‹N›</a:t>
            </a:fld>
            <a:endParaRPr lang="en-GB"/>
          </a:p>
        </p:txBody>
      </p:sp>
    </p:spTree>
    <p:extLst>
      <p:ext uri="{BB962C8B-B14F-4D97-AF65-F5344CB8AC3E}">
        <p14:creationId xmlns:p14="http://schemas.microsoft.com/office/powerpoint/2010/main" xmlns="" val="3782640576"/>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E074C6D5-3B9C-4CA2-8DA3-A894FABED898}" type="slidenum">
              <a:rPr lang="en-GB"/>
              <a:pPr>
                <a:defRPr/>
              </a:pPr>
              <a:t>‹N›</a:t>
            </a:fld>
            <a:endParaRPr lang="en-GB" dirty="0"/>
          </a:p>
        </p:txBody>
      </p:sp>
    </p:spTree>
    <p:extLst>
      <p:ext uri="{BB962C8B-B14F-4D97-AF65-F5344CB8AC3E}">
        <p14:creationId xmlns:p14="http://schemas.microsoft.com/office/powerpoint/2010/main" xmlns="" val="358777507"/>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DABD9D8E-88A7-4AAC-889E-7BCDD035BF67}" type="slidenum">
              <a:rPr lang="en-GB"/>
              <a:pPr>
                <a:defRPr/>
              </a:pPr>
              <a:t>‹N›</a:t>
            </a:fld>
            <a:endParaRPr lang="en-GB"/>
          </a:p>
        </p:txBody>
      </p:sp>
    </p:spTree>
    <p:extLst>
      <p:ext uri="{BB962C8B-B14F-4D97-AF65-F5344CB8AC3E}">
        <p14:creationId xmlns:p14="http://schemas.microsoft.com/office/powerpoint/2010/main" xmlns="" val="3005115537"/>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5362ED69-D1AE-4A68-B91B-BDF5DFE09BB4}" type="slidenum">
              <a:rPr lang="en-GB"/>
              <a:pPr>
                <a:defRPr/>
              </a:pPr>
              <a:t>‹N›</a:t>
            </a:fld>
            <a:endParaRPr lang="en-GB"/>
          </a:p>
        </p:txBody>
      </p:sp>
    </p:spTree>
    <p:extLst>
      <p:ext uri="{BB962C8B-B14F-4D97-AF65-F5344CB8AC3E}">
        <p14:creationId xmlns:p14="http://schemas.microsoft.com/office/powerpoint/2010/main" xmlns="" val="1399052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391CAB9-4FDD-43EC-A400-EE051788D0EF}" type="datetimeFigureOut">
              <a:rPr lang="it-IT"/>
              <a:pPr>
                <a:defRPr/>
              </a:pPr>
              <a:t>11/01/2022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6C25721C-C53E-498A-8533-4ABA8ECF67A6}" type="slidenum">
              <a:rPr lang="it-IT"/>
              <a:pPr>
                <a:defRPr/>
              </a:pPr>
              <a:t>‹N›</a:t>
            </a:fld>
            <a:endParaRPr lang="it-IT"/>
          </a:p>
        </p:txBody>
      </p:sp>
    </p:spTree>
    <p:extLst>
      <p:ext uri="{BB962C8B-B14F-4D97-AF65-F5344CB8AC3E}">
        <p14:creationId xmlns:p14="http://schemas.microsoft.com/office/powerpoint/2010/main" xmlns="" val="26126678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A1EA4986-D7B0-4554-ADB2-E38C01661145}" type="slidenum">
              <a:rPr lang="en-GB"/>
              <a:pPr>
                <a:defRPr/>
              </a:pPr>
              <a:t>‹N›</a:t>
            </a:fld>
            <a:endParaRPr lang="en-GB"/>
          </a:p>
        </p:txBody>
      </p:sp>
    </p:spTree>
    <p:extLst>
      <p:ext uri="{BB962C8B-B14F-4D97-AF65-F5344CB8AC3E}">
        <p14:creationId xmlns:p14="http://schemas.microsoft.com/office/powerpoint/2010/main" xmlns="" val="1725315340"/>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44701F90-0234-4816-9123-13CCF792CED7}" type="slidenum">
              <a:rPr lang="en-GB"/>
              <a:pPr>
                <a:defRPr/>
              </a:pPr>
              <a:t>‹N›</a:t>
            </a:fld>
            <a:endParaRPr lang="en-GB"/>
          </a:p>
        </p:txBody>
      </p:sp>
    </p:spTree>
    <p:extLst>
      <p:ext uri="{BB962C8B-B14F-4D97-AF65-F5344CB8AC3E}">
        <p14:creationId xmlns:p14="http://schemas.microsoft.com/office/powerpoint/2010/main" xmlns="" val="2180544258"/>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BD88E0A8-9DF0-4421-AA3A-C268BC06275F}" type="slidenum">
              <a:rPr lang="en-GB"/>
              <a:pPr>
                <a:defRPr/>
              </a:pPr>
              <a:t>‹N›</a:t>
            </a:fld>
            <a:endParaRPr lang="en-GB"/>
          </a:p>
        </p:txBody>
      </p:sp>
    </p:spTree>
    <p:extLst>
      <p:ext uri="{BB962C8B-B14F-4D97-AF65-F5344CB8AC3E}">
        <p14:creationId xmlns:p14="http://schemas.microsoft.com/office/powerpoint/2010/main" xmlns="" val="98570255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72F8F3D3-A37C-4630-B298-DA7046076AC0}" type="slidenum">
              <a:rPr lang="en-GB"/>
              <a:pPr>
                <a:defRPr/>
              </a:pPr>
              <a:t>‹N›</a:t>
            </a:fld>
            <a:endParaRPr lang="en-GB"/>
          </a:p>
        </p:txBody>
      </p:sp>
    </p:spTree>
    <p:extLst>
      <p:ext uri="{BB962C8B-B14F-4D97-AF65-F5344CB8AC3E}">
        <p14:creationId xmlns:p14="http://schemas.microsoft.com/office/powerpoint/2010/main" xmlns="" val="2629553717"/>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C8F0813F-12B1-401F-BA7C-35EB90FE2222}" type="slidenum">
              <a:rPr lang="en-GB"/>
              <a:pPr>
                <a:defRPr/>
              </a:pPr>
              <a:t>‹N›</a:t>
            </a:fld>
            <a:endParaRPr lang="en-GB"/>
          </a:p>
        </p:txBody>
      </p:sp>
    </p:spTree>
    <p:extLst>
      <p:ext uri="{BB962C8B-B14F-4D97-AF65-F5344CB8AC3E}">
        <p14:creationId xmlns:p14="http://schemas.microsoft.com/office/powerpoint/2010/main" xmlns="" val="336415272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7C67265F-276B-4AF5-8F66-42E1ED784E71}" type="slidenum">
              <a:rPr lang="en-GB"/>
              <a:pPr>
                <a:defRPr/>
              </a:pPr>
              <a:t>‹N›</a:t>
            </a:fld>
            <a:endParaRPr lang="en-GB"/>
          </a:p>
        </p:txBody>
      </p:sp>
    </p:spTree>
    <p:extLst>
      <p:ext uri="{BB962C8B-B14F-4D97-AF65-F5344CB8AC3E}">
        <p14:creationId xmlns:p14="http://schemas.microsoft.com/office/powerpoint/2010/main" xmlns="" val="2602087805"/>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EF54FC7F-3BD8-4C19-83B0-777FC7B880CD}" type="slidenum">
              <a:rPr lang="en-GB"/>
              <a:pPr>
                <a:defRPr/>
              </a:pPr>
              <a:t>‹N›</a:t>
            </a:fld>
            <a:endParaRPr lang="en-GB"/>
          </a:p>
        </p:txBody>
      </p:sp>
    </p:spTree>
    <p:extLst>
      <p:ext uri="{BB962C8B-B14F-4D97-AF65-F5344CB8AC3E}">
        <p14:creationId xmlns:p14="http://schemas.microsoft.com/office/powerpoint/2010/main" xmlns="" val="246886907"/>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A9DFC2C3-FE50-4CCE-81E2-550F1D034F82}" type="slidenum">
              <a:rPr lang="en-GB"/>
              <a:pPr>
                <a:defRPr/>
              </a:pPr>
              <a:t>‹N›</a:t>
            </a:fld>
            <a:endParaRPr lang="en-GB"/>
          </a:p>
        </p:txBody>
      </p:sp>
    </p:spTree>
    <p:extLst>
      <p:ext uri="{BB962C8B-B14F-4D97-AF65-F5344CB8AC3E}">
        <p14:creationId xmlns:p14="http://schemas.microsoft.com/office/powerpoint/2010/main" xmlns="" val="5408900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0C36A26F-8EBE-4E8E-B4E9-3076716BF7FA}" type="slidenum">
              <a:rPr lang="en-GB"/>
              <a:pPr>
                <a:defRPr/>
              </a:pPr>
              <a:t>‹N›</a:t>
            </a:fld>
            <a:endParaRPr lang="en-GB"/>
          </a:p>
        </p:txBody>
      </p:sp>
    </p:spTree>
    <p:extLst>
      <p:ext uri="{BB962C8B-B14F-4D97-AF65-F5344CB8AC3E}">
        <p14:creationId xmlns:p14="http://schemas.microsoft.com/office/powerpoint/2010/main" xmlns="" val="380645037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4DD82174-3D5F-4A1C-BB3D-3AC5B8A6D3AF}" type="slidenum">
              <a:rPr lang="en-GB"/>
              <a:pPr>
                <a:defRPr/>
              </a:pPr>
              <a:t>‹N›</a:t>
            </a:fld>
            <a:endParaRPr lang="en-GB"/>
          </a:p>
        </p:txBody>
      </p:sp>
    </p:spTree>
    <p:extLst>
      <p:ext uri="{BB962C8B-B14F-4D97-AF65-F5344CB8AC3E}">
        <p14:creationId xmlns:p14="http://schemas.microsoft.com/office/powerpoint/2010/main" xmlns="" val="386424682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166114A7-8139-4E43-B053-1A8F639C7202}" type="slidenum">
              <a:rPr lang="en-GB"/>
              <a:pPr>
                <a:defRPr/>
              </a:pPr>
              <a:t>‹N›</a:t>
            </a:fld>
            <a:endParaRPr lang="en-GB" dirty="0"/>
          </a:p>
        </p:txBody>
      </p:sp>
    </p:spTree>
    <p:extLst>
      <p:ext uri="{BB962C8B-B14F-4D97-AF65-F5344CB8AC3E}">
        <p14:creationId xmlns:p14="http://schemas.microsoft.com/office/powerpoint/2010/main" xmlns="" val="27823943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C1C2FD5B-F283-4DAB-882F-7A7AC8DA602D}" type="slidenum">
              <a:rPr lang="en-GB"/>
              <a:pPr>
                <a:defRPr/>
              </a:pPr>
              <a:t>‹N›</a:t>
            </a:fld>
            <a:endParaRPr lang="en-GB" dirty="0"/>
          </a:p>
        </p:txBody>
      </p:sp>
    </p:spTree>
    <p:extLst>
      <p:ext uri="{BB962C8B-B14F-4D97-AF65-F5344CB8AC3E}">
        <p14:creationId xmlns:p14="http://schemas.microsoft.com/office/powerpoint/2010/main" xmlns="" val="241477399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B29D7165-6FC9-4764-BA8E-B76659EB0323}" type="slidenum">
              <a:rPr lang="en-GB"/>
              <a:pPr>
                <a:defRPr/>
              </a:pPr>
              <a:t>‹N›</a:t>
            </a:fld>
            <a:endParaRPr lang="en-GB" dirty="0"/>
          </a:p>
        </p:txBody>
      </p:sp>
    </p:spTree>
    <p:extLst>
      <p:ext uri="{BB962C8B-B14F-4D97-AF65-F5344CB8AC3E}">
        <p14:creationId xmlns:p14="http://schemas.microsoft.com/office/powerpoint/2010/main" xmlns="" val="1125055041"/>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3FD4A914-4D59-4206-8657-169A729E440A}" type="slidenum">
              <a:rPr lang="en-GB"/>
              <a:pPr>
                <a:defRPr/>
              </a:pPr>
              <a:t>‹N›</a:t>
            </a:fld>
            <a:endParaRPr lang="en-GB"/>
          </a:p>
        </p:txBody>
      </p:sp>
    </p:spTree>
    <p:extLst>
      <p:ext uri="{BB962C8B-B14F-4D97-AF65-F5344CB8AC3E}">
        <p14:creationId xmlns:p14="http://schemas.microsoft.com/office/powerpoint/2010/main" xmlns="" val="3872915642"/>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D68E584E-C825-4190-9073-BFACD9B7C5B9}" type="slidenum">
              <a:rPr lang="en-GB"/>
              <a:pPr>
                <a:defRPr/>
              </a:pPr>
              <a:t>‹N›</a:t>
            </a:fld>
            <a:endParaRPr lang="en-GB"/>
          </a:p>
        </p:txBody>
      </p:sp>
    </p:spTree>
    <p:extLst>
      <p:ext uri="{BB962C8B-B14F-4D97-AF65-F5344CB8AC3E}">
        <p14:creationId xmlns:p14="http://schemas.microsoft.com/office/powerpoint/2010/main" xmlns="" val="2379323653"/>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17348C96-DBCE-44DB-8B31-C44007EB3707}" type="slidenum">
              <a:rPr lang="en-GB"/>
              <a:pPr>
                <a:defRPr/>
              </a:pPr>
              <a:t>‹N›</a:t>
            </a:fld>
            <a:endParaRPr lang="en-GB"/>
          </a:p>
        </p:txBody>
      </p:sp>
    </p:spTree>
    <p:extLst>
      <p:ext uri="{BB962C8B-B14F-4D97-AF65-F5344CB8AC3E}">
        <p14:creationId xmlns:p14="http://schemas.microsoft.com/office/powerpoint/2010/main" xmlns="" val="3658038172"/>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6A72C99E-2C1F-444B-A346-B60E4805D6C2}" type="slidenum">
              <a:rPr lang="en-GB"/>
              <a:pPr>
                <a:defRPr/>
              </a:pPr>
              <a:t>‹N›</a:t>
            </a:fld>
            <a:endParaRPr lang="en-GB"/>
          </a:p>
        </p:txBody>
      </p:sp>
    </p:spTree>
    <p:extLst>
      <p:ext uri="{BB962C8B-B14F-4D97-AF65-F5344CB8AC3E}">
        <p14:creationId xmlns:p14="http://schemas.microsoft.com/office/powerpoint/2010/main" xmlns="" val="103712415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50FD7D61-119D-41E9-B992-2F058DE6D84C}" type="slidenum">
              <a:rPr lang="en-GB"/>
              <a:pPr>
                <a:defRPr/>
              </a:pPr>
              <a:t>‹N›</a:t>
            </a:fld>
            <a:endParaRPr lang="en-GB"/>
          </a:p>
        </p:txBody>
      </p:sp>
    </p:spTree>
    <p:extLst>
      <p:ext uri="{BB962C8B-B14F-4D97-AF65-F5344CB8AC3E}">
        <p14:creationId xmlns:p14="http://schemas.microsoft.com/office/powerpoint/2010/main" xmlns="" val="268023466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EA23352C-9679-4FFE-ADA3-E29DE1F40A3A}" type="slidenum">
              <a:rPr lang="en-GB"/>
              <a:pPr>
                <a:defRPr/>
              </a:pPr>
              <a:t>‹N›</a:t>
            </a:fld>
            <a:endParaRPr lang="en-GB" dirty="0"/>
          </a:p>
        </p:txBody>
      </p:sp>
    </p:spTree>
    <p:extLst>
      <p:ext uri="{BB962C8B-B14F-4D97-AF65-F5344CB8AC3E}">
        <p14:creationId xmlns:p14="http://schemas.microsoft.com/office/powerpoint/2010/main" xmlns="" val="1426209769"/>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B09A7890-A8B0-4FBD-BF17-0662BAF4B391}" type="slidenum">
              <a:rPr lang="en-GB"/>
              <a:pPr>
                <a:defRPr/>
              </a:pPr>
              <a:t>‹N›</a:t>
            </a:fld>
            <a:endParaRPr lang="en-GB" dirty="0"/>
          </a:p>
        </p:txBody>
      </p:sp>
    </p:spTree>
    <p:extLst>
      <p:ext uri="{BB962C8B-B14F-4D97-AF65-F5344CB8AC3E}">
        <p14:creationId xmlns:p14="http://schemas.microsoft.com/office/powerpoint/2010/main" xmlns="" val="2411327088"/>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ECD1CF0-F317-4A9F-8FE2-E27D1DDE34ED}" type="slidenum">
              <a:rPr lang="en-GB"/>
              <a:pPr>
                <a:defRPr/>
              </a:pPr>
              <a:t>‹N›</a:t>
            </a:fld>
            <a:endParaRPr lang="en-GB" dirty="0"/>
          </a:p>
        </p:txBody>
      </p:sp>
    </p:spTree>
    <p:extLst>
      <p:ext uri="{BB962C8B-B14F-4D97-AF65-F5344CB8AC3E}">
        <p14:creationId xmlns:p14="http://schemas.microsoft.com/office/powerpoint/2010/main" xmlns="" val="2369297749"/>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22402DF-A6D1-4C6F-A2D6-110C489FE9CF}" type="slidenum">
              <a:rPr lang="en-GB"/>
              <a:pPr>
                <a:defRPr/>
              </a:pPr>
              <a:t>‹N›</a:t>
            </a:fld>
            <a:endParaRPr lang="en-GB" dirty="0"/>
          </a:p>
        </p:txBody>
      </p:sp>
    </p:spTree>
    <p:extLst>
      <p:ext uri="{BB962C8B-B14F-4D97-AF65-F5344CB8AC3E}">
        <p14:creationId xmlns:p14="http://schemas.microsoft.com/office/powerpoint/2010/main" xmlns="" val="37435791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1AAF3464-06B4-4504-A0F8-38F0AC4A72A9}" type="slidenum">
              <a:rPr lang="en-GB"/>
              <a:pPr>
                <a:defRPr/>
              </a:pPr>
              <a:t>‹N›</a:t>
            </a:fld>
            <a:endParaRPr lang="en-GB" dirty="0"/>
          </a:p>
        </p:txBody>
      </p:sp>
    </p:spTree>
    <p:extLst>
      <p:ext uri="{BB962C8B-B14F-4D97-AF65-F5344CB8AC3E}">
        <p14:creationId xmlns:p14="http://schemas.microsoft.com/office/powerpoint/2010/main" xmlns="" val="332986944"/>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D7CE96D8-8A4B-4ADE-AAA3-5C4EC4BCC9BB}" type="slidenum">
              <a:rPr lang="en-GB"/>
              <a:pPr>
                <a:defRPr/>
              </a:pPr>
              <a:t>‹N›</a:t>
            </a:fld>
            <a:endParaRPr lang="en-GB"/>
          </a:p>
        </p:txBody>
      </p:sp>
    </p:spTree>
    <p:extLst>
      <p:ext uri="{BB962C8B-B14F-4D97-AF65-F5344CB8AC3E}">
        <p14:creationId xmlns:p14="http://schemas.microsoft.com/office/powerpoint/2010/main" xmlns="" val="123142583"/>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6E0422F6-DE4A-4AE7-9BA2-A915A2A41374}" type="slidenum">
              <a:rPr lang="en-GB"/>
              <a:pPr>
                <a:defRPr/>
              </a:pPr>
              <a:t>‹N›</a:t>
            </a:fld>
            <a:endParaRPr lang="en-GB"/>
          </a:p>
        </p:txBody>
      </p:sp>
    </p:spTree>
    <p:extLst>
      <p:ext uri="{BB962C8B-B14F-4D97-AF65-F5344CB8AC3E}">
        <p14:creationId xmlns:p14="http://schemas.microsoft.com/office/powerpoint/2010/main" xmlns="" val="4090416295"/>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37E28FE2-26CF-491C-8E2C-8DF69D2C5105}" type="slidenum">
              <a:rPr lang="en-GB"/>
              <a:pPr>
                <a:defRPr/>
              </a:pPr>
              <a:t>‹N›</a:t>
            </a:fld>
            <a:endParaRPr lang="en-GB"/>
          </a:p>
        </p:txBody>
      </p:sp>
    </p:spTree>
    <p:extLst>
      <p:ext uri="{BB962C8B-B14F-4D97-AF65-F5344CB8AC3E}">
        <p14:creationId xmlns:p14="http://schemas.microsoft.com/office/powerpoint/2010/main" xmlns="" val="2398035836"/>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C33E7BE7-8ECD-42F6-AEB8-FD50EBC14209}" type="slidenum">
              <a:rPr lang="en-GB"/>
              <a:pPr>
                <a:defRPr/>
              </a:pPr>
              <a:t>‹N›</a:t>
            </a:fld>
            <a:endParaRPr lang="en-GB"/>
          </a:p>
        </p:txBody>
      </p:sp>
    </p:spTree>
    <p:extLst>
      <p:ext uri="{BB962C8B-B14F-4D97-AF65-F5344CB8AC3E}">
        <p14:creationId xmlns:p14="http://schemas.microsoft.com/office/powerpoint/2010/main" xmlns="" val="2186066949"/>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05379158-FA2D-46DF-A7BD-83D19BD0711F}" type="slidenum">
              <a:rPr lang="en-GB"/>
              <a:pPr>
                <a:defRPr/>
              </a:pPr>
              <a:t>‹N›</a:t>
            </a:fld>
            <a:endParaRPr lang="en-GB"/>
          </a:p>
        </p:txBody>
      </p:sp>
    </p:spTree>
    <p:extLst>
      <p:ext uri="{BB962C8B-B14F-4D97-AF65-F5344CB8AC3E}">
        <p14:creationId xmlns:p14="http://schemas.microsoft.com/office/powerpoint/2010/main" xmlns="" val="2411507136"/>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F4726CC3-2BC6-4F2D-9821-1800B5B0CCFD}" type="slidenum">
              <a:rPr lang="en-GB"/>
              <a:pPr>
                <a:defRPr/>
              </a:pPr>
              <a:t>‹N›</a:t>
            </a:fld>
            <a:endParaRPr lang="en-GB"/>
          </a:p>
        </p:txBody>
      </p:sp>
    </p:spTree>
    <p:extLst>
      <p:ext uri="{BB962C8B-B14F-4D97-AF65-F5344CB8AC3E}">
        <p14:creationId xmlns:p14="http://schemas.microsoft.com/office/powerpoint/2010/main" xmlns="" val="3421757222"/>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E1539C00-16B9-418C-B090-3E247029871D}" type="slidenum">
              <a:rPr lang="en-GB"/>
              <a:pPr>
                <a:defRPr/>
              </a:pPr>
              <a:t>‹N›</a:t>
            </a:fld>
            <a:endParaRPr lang="en-GB" dirty="0"/>
          </a:p>
        </p:txBody>
      </p:sp>
    </p:spTree>
    <p:extLst>
      <p:ext uri="{BB962C8B-B14F-4D97-AF65-F5344CB8AC3E}">
        <p14:creationId xmlns:p14="http://schemas.microsoft.com/office/powerpoint/2010/main" xmlns="" val="387847141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5673240D-8A55-4475-88E7-919053968B05}" type="slidenum">
              <a:rPr lang="en-GB"/>
              <a:pPr>
                <a:defRPr/>
              </a:pPr>
              <a:t>‹N›</a:t>
            </a:fld>
            <a:endParaRPr lang="en-GB"/>
          </a:p>
        </p:txBody>
      </p:sp>
    </p:spTree>
    <p:extLst>
      <p:ext uri="{BB962C8B-B14F-4D97-AF65-F5344CB8AC3E}">
        <p14:creationId xmlns:p14="http://schemas.microsoft.com/office/powerpoint/2010/main" xmlns="" val="3572943086"/>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9CCEE11D-31BD-4497-8F15-992584F937D9}" type="slidenum">
              <a:rPr lang="en-GB"/>
              <a:pPr>
                <a:defRPr/>
              </a:pPr>
              <a:t>‹N›</a:t>
            </a:fld>
            <a:endParaRPr lang="en-GB"/>
          </a:p>
        </p:txBody>
      </p:sp>
    </p:spTree>
    <p:extLst>
      <p:ext uri="{BB962C8B-B14F-4D97-AF65-F5344CB8AC3E}">
        <p14:creationId xmlns:p14="http://schemas.microsoft.com/office/powerpoint/2010/main" xmlns="" val="95791832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436B6B4D-650B-40E9-BA43-EE0BA09468F6}" type="slidenum">
              <a:rPr lang="en-GB"/>
              <a:pPr>
                <a:defRPr/>
              </a:pPr>
              <a:t>‹N›</a:t>
            </a:fld>
            <a:endParaRPr lang="en-GB"/>
          </a:p>
        </p:txBody>
      </p:sp>
    </p:spTree>
    <p:extLst>
      <p:ext uri="{BB962C8B-B14F-4D97-AF65-F5344CB8AC3E}">
        <p14:creationId xmlns:p14="http://schemas.microsoft.com/office/powerpoint/2010/main" xmlns="" val="6637674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1F255DDC-91D9-4FED-BB83-116486C7DF4A}" type="slidenum">
              <a:rPr lang="en-GB"/>
              <a:pPr>
                <a:defRPr/>
              </a:pPr>
              <a:t>‹N›</a:t>
            </a:fld>
            <a:endParaRPr lang="en-GB"/>
          </a:p>
        </p:txBody>
      </p:sp>
    </p:spTree>
    <p:extLst>
      <p:ext uri="{BB962C8B-B14F-4D97-AF65-F5344CB8AC3E}">
        <p14:creationId xmlns:p14="http://schemas.microsoft.com/office/powerpoint/2010/main" xmlns="" val="1538213858"/>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AAA19E2A-3F94-495A-BF45-A6E2E1BD9C4A}" type="slidenum">
              <a:rPr lang="en-GB"/>
              <a:pPr>
                <a:defRPr/>
              </a:pPr>
              <a:t>‹N›</a:t>
            </a:fld>
            <a:endParaRPr lang="en-GB"/>
          </a:p>
        </p:txBody>
      </p:sp>
    </p:spTree>
    <p:extLst>
      <p:ext uri="{BB962C8B-B14F-4D97-AF65-F5344CB8AC3E}">
        <p14:creationId xmlns:p14="http://schemas.microsoft.com/office/powerpoint/2010/main" xmlns="" val="3977007720"/>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13BF0C04-0EDF-4CCB-94A5-1738EC659141}" type="slidenum">
              <a:rPr lang="en-GB"/>
              <a:pPr>
                <a:defRPr/>
              </a:pPr>
              <a:t>‹N›</a:t>
            </a:fld>
            <a:endParaRPr lang="en-GB"/>
          </a:p>
        </p:txBody>
      </p:sp>
    </p:spTree>
    <p:extLst>
      <p:ext uri="{BB962C8B-B14F-4D97-AF65-F5344CB8AC3E}">
        <p14:creationId xmlns:p14="http://schemas.microsoft.com/office/powerpoint/2010/main" xmlns="" val="2546486564"/>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7EE74BF3-A136-4220-8E06-B77B97C40448}" type="slidenum">
              <a:rPr lang="en-GB"/>
              <a:pPr>
                <a:defRPr/>
              </a:pPr>
              <a:t>‹N›</a:t>
            </a:fld>
            <a:endParaRPr lang="en-GB"/>
          </a:p>
        </p:txBody>
      </p:sp>
    </p:spTree>
    <p:extLst>
      <p:ext uri="{BB962C8B-B14F-4D97-AF65-F5344CB8AC3E}">
        <p14:creationId xmlns:p14="http://schemas.microsoft.com/office/powerpoint/2010/main" xmlns="" val="2075440265"/>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B41C0031-2E49-40D4-B79B-DA25D1C8E9BF}" type="slidenum">
              <a:rPr lang="en-GB"/>
              <a:pPr>
                <a:defRPr/>
              </a:pPr>
              <a:t>‹N›</a:t>
            </a:fld>
            <a:endParaRPr lang="en-GB"/>
          </a:p>
        </p:txBody>
      </p:sp>
    </p:spTree>
    <p:extLst>
      <p:ext uri="{BB962C8B-B14F-4D97-AF65-F5344CB8AC3E}">
        <p14:creationId xmlns:p14="http://schemas.microsoft.com/office/powerpoint/2010/main" xmlns="" val="3326655755"/>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67D947D3-7C11-4C29-9890-298921A4CC2C}" type="slidenum">
              <a:rPr lang="en-GB"/>
              <a:pPr>
                <a:defRPr/>
              </a:pPr>
              <a:t>‹N›</a:t>
            </a:fld>
            <a:endParaRPr lang="en-GB"/>
          </a:p>
        </p:txBody>
      </p:sp>
    </p:spTree>
    <p:extLst>
      <p:ext uri="{BB962C8B-B14F-4D97-AF65-F5344CB8AC3E}">
        <p14:creationId xmlns:p14="http://schemas.microsoft.com/office/powerpoint/2010/main" xmlns="" val="2731283554"/>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42B133A6-6106-4CD4-B821-78DF80DB440B}" type="slidenum">
              <a:rPr lang="en-GB"/>
              <a:pPr>
                <a:defRPr/>
              </a:pPr>
              <a:t>‹N›</a:t>
            </a:fld>
            <a:endParaRPr lang="en-GB"/>
          </a:p>
        </p:txBody>
      </p:sp>
    </p:spTree>
    <p:extLst>
      <p:ext uri="{BB962C8B-B14F-4D97-AF65-F5344CB8AC3E}">
        <p14:creationId xmlns:p14="http://schemas.microsoft.com/office/powerpoint/2010/main" xmlns="" val="1232304846"/>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327A015F-DA31-4D92-8A16-6D66F2FE98C3}" type="slidenum">
              <a:rPr lang="en-GB"/>
              <a:pPr>
                <a:defRPr/>
              </a:pPr>
              <a:t>‹N›</a:t>
            </a:fld>
            <a:endParaRPr lang="en-GB"/>
          </a:p>
        </p:txBody>
      </p:sp>
    </p:spTree>
    <p:extLst>
      <p:ext uri="{BB962C8B-B14F-4D97-AF65-F5344CB8AC3E}">
        <p14:creationId xmlns:p14="http://schemas.microsoft.com/office/powerpoint/2010/main" xmlns="" val="150176770"/>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B0CC4DCA-7544-4FD6-9454-699D0C601778}" type="slidenum">
              <a:rPr lang="en-GB"/>
              <a:pPr>
                <a:defRPr/>
              </a:pPr>
              <a:t>‹N›</a:t>
            </a:fld>
            <a:endParaRPr lang="en-GB"/>
          </a:p>
        </p:txBody>
      </p:sp>
    </p:spTree>
    <p:extLst>
      <p:ext uri="{BB962C8B-B14F-4D97-AF65-F5344CB8AC3E}">
        <p14:creationId xmlns:p14="http://schemas.microsoft.com/office/powerpoint/2010/main" xmlns="" val="2370953501"/>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44732D42-3407-4F75-90E6-91AFEA660FA4}" type="slidenum">
              <a:rPr lang="en-GB"/>
              <a:pPr>
                <a:defRPr/>
              </a:pPr>
              <a:t>‹N›</a:t>
            </a:fld>
            <a:endParaRPr lang="en-GB" dirty="0"/>
          </a:p>
        </p:txBody>
      </p:sp>
    </p:spTree>
    <p:extLst>
      <p:ext uri="{BB962C8B-B14F-4D97-AF65-F5344CB8AC3E}">
        <p14:creationId xmlns:p14="http://schemas.microsoft.com/office/powerpoint/2010/main" xmlns="" val="1826163897"/>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B304E666-DE25-4801-AC67-4B23A3DAE089}" type="slidenum">
              <a:rPr lang="en-GB"/>
              <a:pPr>
                <a:defRPr/>
              </a:pPr>
              <a:t>‹N›</a:t>
            </a:fld>
            <a:endParaRPr lang="en-GB" dirty="0"/>
          </a:p>
        </p:txBody>
      </p:sp>
    </p:spTree>
    <p:extLst>
      <p:ext uri="{BB962C8B-B14F-4D97-AF65-F5344CB8AC3E}">
        <p14:creationId xmlns:p14="http://schemas.microsoft.com/office/powerpoint/2010/main" xmlns="" val="6255873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6959D5F6-A0BD-4F56-A91F-AE9D01F10650}" type="slidenum">
              <a:rPr lang="en-GB"/>
              <a:pPr>
                <a:defRPr/>
              </a:pPr>
              <a:t>‹N›</a:t>
            </a:fld>
            <a:endParaRPr lang="en-GB"/>
          </a:p>
        </p:txBody>
      </p:sp>
    </p:spTree>
    <p:extLst>
      <p:ext uri="{BB962C8B-B14F-4D97-AF65-F5344CB8AC3E}">
        <p14:creationId xmlns:p14="http://schemas.microsoft.com/office/powerpoint/2010/main" xmlns="" val="2085910777"/>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9B895352-DAAB-458A-A22E-9A991060F4AC}" type="slidenum">
              <a:rPr lang="en-GB"/>
              <a:pPr>
                <a:defRPr/>
              </a:pPr>
              <a:t>‹N›</a:t>
            </a:fld>
            <a:endParaRPr lang="en-GB"/>
          </a:p>
        </p:txBody>
      </p:sp>
    </p:spTree>
    <p:extLst>
      <p:ext uri="{BB962C8B-B14F-4D97-AF65-F5344CB8AC3E}">
        <p14:creationId xmlns:p14="http://schemas.microsoft.com/office/powerpoint/2010/main" xmlns="" val="3057795152"/>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B9419DFE-9A7B-4B94-B28A-EB4135164396}" type="slidenum">
              <a:rPr lang="en-GB"/>
              <a:pPr>
                <a:defRPr/>
              </a:pPr>
              <a:t>‹N›</a:t>
            </a:fld>
            <a:endParaRPr lang="en-GB"/>
          </a:p>
        </p:txBody>
      </p:sp>
    </p:spTree>
    <p:extLst>
      <p:ext uri="{BB962C8B-B14F-4D97-AF65-F5344CB8AC3E}">
        <p14:creationId xmlns:p14="http://schemas.microsoft.com/office/powerpoint/2010/main" xmlns="" val="273854278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9837BC09-1913-4BA7-A23E-2D8F4E5B4D11}" type="slidenum">
              <a:rPr lang="en-GB"/>
              <a:pPr>
                <a:defRPr/>
              </a:pPr>
              <a:t>‹N›</a:t>
            </a:fld>
            <a:endParaRPr lang="en-GB"/>
          </a:p>
        </p:txBody>
      </p:sp>
    </p:spTree>
    <p:extLst>
      <p:ext uri="{BB962C8B-B14F-4D97-AF65-F5344CB8AC3E}">
        <p14:creationId xmlns:p14="http://schemas.microsoft.com/office/powerpoint/2010/main" xmlns="" val="206417666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97749718-4769-4AD8-96B9-BCAB68D1500E}" type="slidenum">
              <a:rPr lang="en-GB"/>
              <a:pPr>
                <a:defRPr/>
              </a:pPr>
              <a:t>‹N›</a:t>
            </a:fld>
            <a:endParaRPr lang="en-GB"/>
          </a:p>
        </p:txBody>
      </p:sp>
    </p:spTree>
    <p:extLst>
      <p:ext uri="{BB962C8B-B14F-4D97-AF65-F5344CB8AC3E}">
        <p14:creationId xmlns:p14="http://schemas.microsoft.com/office/powerpoint/2010/main" xmlns="" val="2475852453"/>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80D96CBD-EA75-44A7-8A0C-9907B604CF75}" type="slidenum">
              <a:rPr lang="en-GB"/>
              <a:pPr>
                <a:defRPr/>
              </a:pPr>
              <a:t>‹N›</a:t>
            </a:fld>
            <a:endParaRPr lang="en-GB"/>
          </a:p>
        </p:txBody>
      </p:sp>
    </p:spTree>
    <p:extLst>
      <p:ext uri="{BB962C8B-B14F-4D97-AF65-F5344CB8AC3E}">
        <p14:creationId xmlns:p14="http://schemas.microsoft.com/office/powerpoint/2010/main" xmlns="" val="79216070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233951E1-8635-41F2-8F5F-BCD462CE70C6}" type="slidenum">
              <a:rPr lang="en-GB"/>
              <a:pPr>
                <a:defRPr/>
              </a:pPr>
              <a:t>‹N›</a:t>
            </a:fld>
            <a:endParaRPr lang="en-GB" dirty="0"/>
          </a:p>
        </p:txBody>
      </p:sp>
    </p:spTree>
    <p:extLst>
      <p:ext uri="{BB962C8B-B14F-4D97-AF65-F5344CB8AC3E}">
        <p14:creationId xmlns:p14="http://schemas.microsoft.com/office/powerpoint/2010/main" xmlns="" val="3627065416"/>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BA110165-BDDE-4C7C-B9F8-19C2E9A79653}" type="slidenum">
              <a:rPr lang="en-GB"/>
              <a:pPr>
                <a:defRPr/>
              </a:pPr>
              <a:t>‹N›</a:t>
            </a:fld>
            <a:endParaRPr lang="en-GB" dirty="0"/>
          </a:p>
        </p:txBody>
      </p:sp>
    </p:spTree>
    <p:extLst>
      <p:ext uri="{BB962C8B-B14F-4D97-AF65-F5344CB8AC3E}">
        <p14:creationId xmlns:p14="http://schemas.microsoft.com/office/powerpoint/2010/main" xmlns="" val="987813376"/>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E958969E-27B0-4453-BB82-45764D2E2723}" type="slidenum">
              <a:rPr lang="en-GB"/>
              <a:pPr>
                <a:defRPr/>
              </a:pPr>
              <a:t>‹N›</a:t>
            </a:fld>
            <a:endParaRPr lang="en-GB" dirty="0"/>
          </a:p>
        </p:txBody>
      </p:sp>
    </p:spTree>
    <p:extLst>
      <p:ext uri="{BB962C8B-B14F-4D97-AF65-F5344CB8AC3E}">
        <p14:creationId xmlns:p14="http://schemas.microsoft.com/office/powerpoint/2010/main" xmlns="" val="81519255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128D73B-9D22-4556-A907-F1CD762C0736}" type="slidenum">
              <a:rPr lang="en-GB"/>
              <a:pPr>
                <a:defRPr/>
              </a:pPr>
              <a:t>‹N›</a:t>
            </a:fld>
            <a:endParaRPr lang="en-GB" dirty="0"/>
          </a:p>
        </p:txBody>
      </p:sp>
    </p:spTree>
    <p:extLst>
      <p:ext uri="{BB962C8B-B14F-4D97-AF65-F5344CB8AC3E}">
        <p14:creationId xmlns:p14="http://schemas.microsoft.com/office/powerpoint/2010/main" xmlns="" val="3340456553"/>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2C046122-D338-446C-A456-C69EF4F7A710}" type="slidenum">
              <a:rPr lang="en-GB"/>
              <a:pPr>
                <a:defRPr/>
              </a:pPr>
              <a:t>‹N›</a:t>
            </a:fld>
            <a:endParaRPr lang="en-GB"/>
          </a:p>
        </p:txBody>
      </p:sp>
    </p:spTree>
    <p:extLst>
      <p:ext uri="{BB962C8B-B14F-4D97-AF65-F5344CB8AC3E}">
        <p14:creationId xmlns:p14="http://schemas.microsoft.com/office/powerpoint/2010/main" xmlns="" val="20184548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FAB7DE5F-9F1E-4492-944F-60E77C1FF33C}" type="slidenum">
              <a:rPr lang="en-GB"/>
              <a:pPr>
                <a:defRPr/>
              </a:pPr>
              <a:t>‹N›</a:t>
            </a:fld>
            <a:endParaRPr lang="en-GB"/>
          </a:p>
        </p:txBody>
      </p:sp>
    </p:spTree>
    <p:extLst>
      <p:ext uri="{BB962C8B-B14F-4D97-AF65-F5344CB8AC3E}">
        <p14:creationId xmlns:p14="http://schemas.microsoft.com/office/powerpoint/2010/main" xmlns="" val="916652376"/>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6F594BA3-AD40-4096-B5DB-EEB973042685}" type="slidenum">
              <a:rPr lang="en-GB"/>
              <a:pPr>
                <a:defRPr/>
              </a:pPr>
              <a:t>‹N›</a:t>
            </a:fld>
            <a:endParaRPr lang="en-GB"/>
          </a:p>
        </p:txBody>
      </p:sp>
    </p:spTree>
    <p:extLst>
      <p:ext uri="{BB962C8B-B14F-4D97-AF65-F5344CB8AC3E}">
        <p14:creationId xmlns:p14="http://schemas.microsoft.com/office/powerpoint/2010/main" xmlns="" val="3402658620"/>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52FA3BDC-2155-4616-BB4B-FD4B8E640775}" type="slidenum">
              <a:rPr lang="en-GB"/>
              <a:pPr>
                <a:defRPr/>
              </a:pPr>
              <a:t>‹N›</a:t>
            </a:fld>
            <a:endParaRPr lang="en-GB"/>
          </a:p>
        </p:txBody>
      </p:sp>
    </p:spTree>
    <p:extLst>
      <p:ext uri="{BB962C8B-B14F-4D97-AF65-F5344CB8AC3E}">
        <p14:creationId xmlns:p14="http://schemas.microsoft.com/office/powerpoint/2010/main" xmlns="" val="1480842810"/>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07B5613D-58F2-4C92-87D7-BA8BE1F458A9}" type="slidenum">
              <a:rPr lang="en-GB"/>
              <a:pPr>
                <a:defRPr/>
              </a:pPr>
              <a:t>‹N›</a:t>
            </a:fld>
            <a:endParaRPr lang="en-GB"/>
          </a:p>
        </p:txBody>
      </p:sp>
    </p:spTree>
    <p:extLst>
      <p:ext uri="{BB962C8B-B14F-4D97-AF65-F5344CB8AC3E}">
        <p14:creationId xmlns:p14="http://schemas.microsoft.com/office/powerpoint/2010/main" xmlns="" val="2856569694"/>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05328E36-19E2-4C18-9FD7-B6CD57C93B4F}" type="slidenum">
              <a:rPr lang="en-GB"/>
              <a:pPr>
                <a:defRPr/>
              </a:pPr>
              <a:t>‹N›</a:t>
            </a:fld>
            <a:endParaRPr lang="en-GB"/>
          </a:p>
        </p:txBody>
      </p:sp>
    </p:spTree>
    <p:extLst>
      <p:ext uri="{BB962C8B-B14F-4D97-AF65-F5344CB8AC3E}">
        <p14:creationId xmlns:p14="http://schemas.microsoft.com/office/powerpoint/2010/main" xmlns="" val="1226537870"/>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C954C5F7-D24D-4866-9485-917549E0085D}" type="slidenum">
              <a:rPr lang="en-GB"/>
              <a:pPr>
                <a:defRPr/>
              </a:pPr>
              <a:t>‹N›</a:t>
            </a:fld>
            <a:endParaRPr lang="en-GB"/>
          </a:p>
        </p:txBody>
      </p:sp>
    </p:spTree>
    <p:extLst>
      <p:ext uri="{BB962C8B-B14F-4D97-AF65-F5344CB8AC3E}">
        <p14:creationId xmlns:p14="http://schemas.microsoft.com/office/powerpoint/2010/main" xmlns="" val="4091949312"/>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447C3D52-7007-44DA-AAB0-DA8EC1000145}" type="slidenum">
              <a:rPr lang="en-GB"/>
              <a:pPr>
                <a:defRPr/>
              </a:pPr>
              <a:t>‹N›</a:t>
            </a:fld>
            <a:endParaRPr lang="en-GB" dirty="0"/>
          </a:p>
        </p:txBody>
      </p:sp>
    </p:spTree>
    <p:extLst>
      <p:ext uri="{BB962C8B-B14F-4D97-AF65-F5344CB8AC3E}">
        <p14:creationId xmlns:p14="http://schemas.microsoft.com/office/powerpoint/2010/main" xmlns="" val="223712237"/>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4CC2D761-0F59-4326-AD08-213E3604C8BF}" type="slidenum">
              <a:rPr lang="en-GB"/>
              <a:pPr>
                <a:defRPr/>
              </a:pPr>
              <a:t>‹N›</a:t>
            </a:fld>
            <a:endParaRPr lang="en-GB"/>
          </a:p>
        </p:txBody>
      </p:sp>
    </p:spTree>
    <p:extLst>
      <p:ext uri="{BB962C8B-B14F-4D97-AF65-F5344CB8AC3E}">
        <p14:creationId xmlns:p14="http://schemas.microsoft.com/office/powerpoint/2010/main" xmlns="" val="3370594443"/>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D6038461-4A6A-494A-9AB4-BC880D396A4D}" type="slidenum">
              <a:rPr lang="en-GB"/>
              <a:pPr>
                <a:defRPr/>
              </a:pPr>
              <a:t>‹N›</a:t>
            </a:fld>
            <a:endParaRPr lang="en-GB"/>
          </a:p>
        </p:txBody>
      </p:sp>
    </p:spTree>
    <p:extLst>
      <p:ext uri="{BB962C8B-B14F-4D97-AF65-F5344CB8AC3E}">
        <p14:creationId xmlns:p14="http://schemas.microsoft.com/office/powerpoint/2010/main" xmlns="" val="3631373476"/>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59813D03-1DC0-4B6B-B3B9-6B30A059D371}" type="slidenum">
              <a:rPr lang="en-GB"/>
              <a:pPr>
                <a:defRPr/>
              </a:pPr>
              <a:t>‹N›</a:t>
            </a:fld>
            <a:endParaRPr lang="en-GB"/>
          </a:p>
        </p:txBody>
      </p:sp>
    </p:spTree>
    <p:extLst>
      <p:ext uri="{BB962C8B-B14F-4D97-AF65-F5344CB8AC3E}">
        <p14:creationId xmlns:p14="http://schemas.microsoft.com/office/powerpoint/2010/main" xmlns="" val="4271212764"/>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0499AF06-124B-47CE-B7AB-97BC4646DA3B}" type="slidenum">
              <a:rPr lang="en-GB"/>
              <a:pPr>
                <a:defRPr/>
              </a:pPr>
              <a:t>‹N›</a:t>
            </a:fld>
            <a:endParaRPr lang="en-GB"/>
          </a:p>
        </p:txBody>
      </p:sp>
    </p:spTree>
    <p:extLst>
      <p:ext uri="{BB962C8B-B14F-4D97-AF65-F5344CB8AC3E}">
        <p14:creationId xmlns:p14="http://schemas.microsoft.com/office/powerpoint/2010/main" xmlns="" val="2513071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9DCC5849-5F07-4306-A2AB-9E57DBB55575}" type="slidenum">
              <a:rPr lang="en-GB"/>
              <a:pPr>
                <a:defRPr/>
              </a:pPr>
              <a:t>‹N›</a:t>
            </a:fld>
            <a:endParaRPr lang="en-GB"/>
          </a:p>
        </p:txBody>
      </p:sp>
    </p:spTree>
    <p:extLst>
      <p:ext uri="{BB962C8B-B14F-4D97-AF65-F5344CB8AC3E}">
        <p14:creationId xmlns:p14="http://schemas.microsoft.com/office/powerpoint/2010/main" xmlns="" val="3053003615"/>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18D0CEFA-98FA-4349-BF88-2EF65F3144E4}" type="slidenum">
              <a:rPr lang="en-GB"/>
              <a:pPr>
                <a:defRPr/>
              </a:pPr>
              <a:t>‹N›</a:t>
            </a:fld>
            <a:endParaRPr lang="en-GB"/>
          </a:p>
        </p:txBody>
      </p:sp>
    </p:spTree>
    <p:extLst>
      <p:ext uri="{BB962C8B-B14F-4D97-AF65-F5344CB8AC3E}">
        <p14:creationId xmlns:p14="http://schemas.microsoft.com/office/powerpoint/2010/main" xmlns="" val="1283213449"/>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0DBBE3D7-03ED-46D1-84CE-414E4A524B47}" type="slidenum">
              <a:rPr lang="en-GB"/>
              <a:pPr>
                <a:defRPr/>
              </a:pPr>
              <a:t>‹N›</a:t>
            </a:fld>
            <a:endParaRPr lang="en-GB"/>
          </a:p>
        </p:txBody>
      </p:sp>
    </p:spTree>
    <p:extLst>
      <p:ext uri="{BB962C8B-B14F-4D97-AF65-F5344CB8AC3E}">
        <p14:creationId xmlns:p14="http://schemas.microsoft.com/office/powerpoint/2010/main" xmlns="" val="4072020415"/>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50E1C6F0-690D-4D43-9AF2-0CB958480DE0}" type="slidenum">
              <a:rPr lang="en-GB"/>
              <a:pPr>
                <a:defRPr/>
              </a:pPr>
              <a:t>‹N›</a:t>
            </a:fld>
            <a:endParaRPr lang="en-GB"/>
          </a:p>
        </p:txBody>
      </p:sp>
    </p:spTree>
    <p:extLst>
      <p:ext uri="{BB962C8B-B14F-4D97-AF65-F5344CB8AC3E}">
        <p14:creationId xmlns:p14="http://schemas.microsoft.com/office/powerpoint/2010/main" xmlns="" val="223259190"/>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BE6C9950-46C2-430A-B844-6D16D77E0CE8}" type="slidenum">
              <a:rPr lang="en-GB"/>
              <a:pPr>
                <a:defRPr/>
              </a:pPr>
              <a:t>‹N›</a:t>
            </a:fld>
            <a:endParaRPr lang="en-GB"/>
          </a:p>
        </p:txBody>
      </p:sp>
    </p:spTree>
    <p:extLst>
      <p:ext uri="{BB962C8B-B14F-4D97-AF65-F5344CB8AC3E}">
        <p14:creationId xmlns:p14="http://schemas.microsoft.com/office/powerpoint/2010/main" xmlns="" val="1957198412"/>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6C90ADDE-EB5C-4E93-B5B2-5A3288DC6844}" type="slidenum">
              <a:rPr lang="en-GB"/>
              <a:pPr>
                <a:defRPr/>
              </a:pPr>
              <a:t>‹N›</a:t>
            </a:fld>
            <a:endParaRPr lang="en-GB"/>
          </a:p>
        </p:txBody>
      </p:sp>
    </p:spTree>
    <p:extLst>
      <p:ext uri="{BB962C8B-B14F-4D97-AF65-F5344CB8AC3E}">
        <p14:creationId xmlns:p14="http://schemas.microsoft.com/office/powerpoint/2010/main" xmlns="" val="3503226642"/>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C5E0D504-D2CD-4415-9680-DF26A0ACDA57}" type="slidenum">
              <a:rPr lang="en-GB"/>
              <a:pPr>
                <a:defRPr/>
              </a:pPr>
              <a:t>‹N›</a:t>
            </a:fld>
            <a:endParaRPr lang="en-GB"/>
          </a:p>
        </p:txBody>
      </p:sp>
    </p:spTree>
    <p:extLst>
      <p:ext uri="{BB962C8B-B14F-4D97-AF65-F5344CB8AC3E}">
        <p14:creationId xmlns:p14="http://schemas.microsoft.com/office/powerpoint/2010/main" xmlns="" val="87652924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3BE55782-090E-429F-BFA6-F0E061BDB601}" type="slidenum">
              <a:rPr lang="en-GB"/>
              <a:pPr>
                <a:defRPr/>
              </a:pPr>
              <a:t>‹N›</a:t>
            </a:fld>
            <a:endParaRPr lang="en-GB"/>
          </a:p>
        </p:txBody>
      </p:sp>
    </p:spTree>
    <p:extLst>
      <p:ext uri="{BB962C8B-B14F-4D97-AF65-F5344CB8AC3E}">
        <p14:creationId xmlns:p14="http://schemas.microsoft.com/office/powerpoint/2010/main" xmlns="" val="3629504296"/>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84EE7847-4E07-4F0D-8AA5-F0F3F7927BB1}" type="slidenum">
              <a:rPr lang="en-GB"/>
              <a:pPr>
                <a:defRPr/>
              </a:pPr>
              <a:t>‹N›</a:t>
            </a:fld>
            <a:endParaRPr lang="en-GB" dirty="0"/>
          </a:p>
        </p:txBody>
      </p:sp>
    </p:spTree>
    <p:extLst>
      <p:ext uri="{BB962C8B-B14F-4D97-AF65-F5344CB8AC3E}">
        <p14:creationId xmlns:p14="http://schemas.microsoft.com/office/powerpoint/2010/main" xmlns="" val="1001729658"/>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A2E64A56-A3B2-4582-BB0A-F7A3C604B2A3}" type="slidenum">
              <a:rPr lang="en-GB"/>
              <a:pPr>
                <a:defRPr/>
              </a:pPr>
              <a:t>‹N›</a:t>
            </a:fld>
            <a:endParaRPr lang="en-GB" dirty="0"/>
          </a:p>
        </p:txBody>
      </p:sp>
    </p:spTree>
    <p:extLst>
      <p:ext uri="{BB962C8B-B14F-4D97-AF65-F5344CB8AC3E}">
        <p14:creationId xmlns:p14="http://schemas.microsoft.com/office/powerpoint/2010/main" xmlns="" val="1312899545"/>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6A6B5200-4567-40C4-8E5A-8EF7C4277946}" type="slidenum">
              <a:rPr lang="en-GB"/>
              <a:pPr>
                <a:defRPr/>
              </a:pPr>
              <a:t>‹N›</a:t>
            </a:fld>
            <a:endParaRPr lang="en-GB"/>
          </a:p>
        </p:txBody>
      </p:sp>
    </p:spTree>
    <p:extLst>
      <p:ext uri="{BB962C8B-B14F-4D97-AF65-F5344CB8AC3E}">
        <p14:creationId xmlns:p14="http://schemas.microsoft.com/office/powerpoint/2010/main" xmlns="" val="39718201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02660ED1-2F62-458A-9A41-1DED6710E231}" type="slidenum">
              <a:rPr lang="en-GB"/>
              <a:pPr>
                <a:defRPr/>
              </a:pPr>
              <a:t>‹N›</a:t>
            </a:fld>
            <a:endParaRPr lang="en-GB"/>
          </a:p>
        </p:txBody>
      </p:sp>
    </p:spTree>
    <p:extLst>
      <p:ext uri="{BB962C8B-B14F-4D97-AF65-F5344CB8AC3E}">
        <p14:creationId xmlns:p14="http://schemas.microsoft.com/office/powerpoint/2010/main" xmlns="" val="3516978485"/>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561BFFE4-BD23-4A7B-95CD-F463B841C787}" type="slidenum">
              <a:rPr lang="en-GB"/>
              <a:pPr>
                <a:defRPr/>
              </a:pPr>
              <a:t>‹N›</a:t>
            </a:fld>
            <a:endParaRPr lang="en-GB"/>
          </a:p>
        </p:txBody>
      </p:sp>
    </p:spTree>
    <p:extLst>
      <p:ext uri="{BB962C8B-B14F-4D97-AF65-F5344CB8AC3E}">
        <p14:creationId xmlns:p14="http://schemas.microsoft.com/office/powerpoint/2010/main" xmlns="" val="160286129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EFCF3E31-2A04-488A-928B-551FD7B9BB45}" type="slidenum">
              <a:rPr lang="en-GB"/>
              <a:pPr>
                <a:defRPr/>
              </a:pPr>
              <a:t>‹N›</a:t>
            </a:fld>
            <a:endParaRPr lang="en-GB"/>
          </a:p>
        </p:txBody>
      </p:sp>
    </p:spTree>
    <p:extLst>
      <p:ext uri="{BB962C8B-B14F-4D97-AF65-F5344CB8AC3E}">
        <p14:creationId xmlns:p14="http://schemas.microsoft.com/office/powerpoint/2010/main" xmlns="" val="4147540577"/>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498EC8B3-B394-48F7-AABC-120B61AC9F79}" type="slidenum">
              <a:rPr lang="en-GB"/>
              <a:pPr>
                <a:defRPr/>
              </a:pPr>
              <a:t>‹N›</a:t>
            </a:fld>
            <a:endParaRPr lang="en-GB"/>
          </a:p>
        </p:txBody>
      </p:sp>
    </p:spTree>
    <p:extLst>
      <p:ext uri="{BB962C8B-B14F-4D97-AF65-F5344CB8AC3E}">
        <p14:creationId xmlns:p14="http://schemas.microsoft.com/office/powerpoint/2010/main" xmlns="" val="4045831315"/>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8B3EB9ED-F660-470A-AD79-7040814B0F68}" type="slidenum">
              <a:rPr lang="en-GB"/>
              <a:pPr>
                <a:defRPr/>
              </a:pPr>
              <a:t>‹N›</a:t>
            </a:fld>
            <a:endParaRPr lang="en-GB"/>
          </a:p>
        </p:txBody>
      </p:sp>
    </p:spTree>
    <p:extLst>
      <p:ext uri="{BB962C8B-B14F-4D97-AF65-F5344CB8AC3E}">
        <p14:creationId xmlns:p14="http://schemas.microsoft.com/office/powerpoint/2010/main" xmlns="" val="1070524745"/>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C8075D6A-CB71-4E09-AFB7-6034C0C5A0B0}" type="slidenum">
              <a:rPr lang="en-GB"/>
              <a:pPr>
                <a:defRPr/>
              </a:pPr>
              <a:t>‹N›</a:t>
            </a:fld>
            <a:endParaRPr lang="en-GB" dirty="0"/>
          </a:p>
        </p:txBody>
      </p:sp>
    </p:spTree>
    <p:extLst>
      <p:ext uri="{BB962C8B-B14F-4D97-AF65-F5344CB8AC3E}">
        <p14:creationId xmlns:p14="http://schemas.microsoft.com/office/powerpoint/2010/main" xmlns="" val="62471563"/>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1410108-EA76-47F5-A12B-B523502A573C}" type="slidenum">
              <a:rPr lang="en-GB"/>
              <a:pPr>
                <a:defRPr/>
              </a:pPr>
              <a:t>‹N›</a:t>
            </a:fld>
            <a:endParaRPr lang="en-GB" dirty="0"/>
          </a:p>
        </p:txBody>
      </p:sp>
    </p:spTree>
    <p:extLst>
      <p:ext uri="{BB962C8B-B14F-4D97-AF65-F5344CB8AC3E}">
        <p14:creationId xmlns:p14="http://schemas.microsoft.com/office/powerpoint/2010/main" xmlns="" val="581244777"/>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CC80E450-6BC4-4344-A215-40E965DCD724}" type="slidenum">
              <a:rPr lang="en-GB"/>
              <a:pPr>
                <a:defRPr/>
              </a:pPr>
              <a:t>‹N›</a:t>
            </a:fld>
            <a:endParaRPr lang="en-GB" dirty="0"/>
          </a:p>
        </p:txBody>
      </p:sp>
    </p:spTree>
    <p:extLst>
      <p:ext uri="{BB962C8B-B14F-4D97-AF65-F5344CB8AC3E}">
        <p14:creationId xmlns:p14="http://schemas.microsoft.com/office/powerpoint/2010/main" xmlns="" val="2043890263"/>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E4D1933-45C6-4D39-86E6-290EEAC9E839}" type="slidenum">
              <a:rPr lang="en-GB"/>
              <a:pPr>
                <a:defRPr/>
              </a:pPr>
              <a:t>‹N›</a:t>
            </a:fld>
            <a:endParaRPr lang="en-GB" dirty="0"/>
          </a:p>
        </p:txBody>
      </p:sp>
    </p:spTree>
    <p:extLst>
      <p:ext uri="{BB962C8B-B14F-4D97-AF65-F5344CB8AC3E}">
        <p14:creationId xmlns:p14="http://schemas.microsoft.com/office/powerpoint/2010/main" xmlns="" val="3580015945"/>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92CD95D6-726F-4125-AA80-EB265B81A9CE}" type="slidenum">
              <a:rPr lang="en-GB"/>
              <a:pPr>
                <a:defRPr/>
              </a:pPr>
              <a:t>‹N›</a:t>
            </a:fld>
            <a:endParaRPr lang="en-GB"/>
          </a:p>
        </p:txBody>
      </p:sp>
    </p:spTree>
    <p:extLst>
      <p:ext uri="{BB962C8B-B14F-4D97-AF65-F5344CB8AC3E}">
        <p14:creationId xmlns:p14="http://schemas.microsoft.com/office/powerpoint/2010/main" xmlns="" val="3861316491"/>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3D586AD5-040A-4F38-92AF-18B9E3E95954}" type="slidenum">
              <a:rPr lang="en-GB"/>
              <a:pPr>
                <a:defRPr/>
              </a:pPr>
              <a:t>‹N›</a:t>
            </a:fld>
            <a:endParaRPr lang="en-GB"/>
          </a:p>
        </p:txBody>
      </p:sp>
    </p:spTree>
    <p:extLst>
      <p:ext uri="{BB962C8B-B14F-4D97-AF65-F5344CB8AC3E}">
        <p14:creationId xmlns:p14="http://schemas.microsoft.com/office/powerpoint/2010/main" xmlns="" val="9219542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0A55380-245C-48DB-8921-B08F265E9429}" type="slidenum">
              <a:rPr lang="en-GB"/>
              <a:pPr>
                <a:defRPr/>
              </a:pPr>
              <a:t>‹N›</a:t>
            </a:fld>
            <a:endParaRPr lang="en-GB" dirty="0"/>
          </a:p>
        </p:txBody>
      </p:sp>
    </p:spTree>
    <p:extLst>
      <p:ext uri="{BB962C8B-B14F-4D97-AF65-F5344CB8AC3E}">
        <p14:creationId xmlns:p14="http://schemas.microsoft.com/office/powerpoint/2010/main" xmlns="" val="2471113421"/>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FEC7485E-5C37-40A6-A64D-5D03496D3671}" type="slidenum">
              <a:rPr lang="en-GB"/>
              <a:pPr>
                <a:defRPr/>
              </a:pPr>
              <a:t>‹N›</a:t>
            </a:fld>
            <a:endParaRPr lang="en-GB"/>
          </a:p>
        </p:txBody>
      </p:sp>
    </p:spTree>
    <p:extLst>
      <p:ext uri="{BB962C8B-B14F-4D97-AF65-F5344CB8AC3E}">
        <p14:creationId xmlns:p14="http://schemas.microsoft.com/office/powerpoint/2010/main" xmlns="" val="1371135530"/>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F86A64AE-42C1-4BC1-AFA1-DD86EEE6FCFC}" type="slidenum">
              <a:rPr lang="en-GB"/>
              <a:pPr>
                <a:defRPr/>
              </a:pPr>
              <a:t>‹N›</a:t>
            </a:fld>
            <a:endParaRPr lang="en-GB"/>
          </a:p>
        </p:txBody>
      </p:sp>
    </p:spTree>
    <p:extLst>
      <p:ext uri="{BB962C8B-B14F-4D97-AF65-F5344CB8AC3E}">
        <p14:creationId xmlns:p14="http://schemas.microsoft.com/office/powerpoint/2010/main" xmlns="" val="2766285726"/>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7DA2163C-04CF-4975-962C-A7CBFCD78155}" type="slidenum">
              <a:rPr lang="en-GB"/>
              <a:pPr>
                <a:defRPr/>
              </a:pPr>
              <a:t>‹N›</a:t>
            </a:fld>
            <a:endParaRPr lang="en-GB"/>
          </a:p>
        </p:txBody>
      </p:sp>
    </p:spTree>
    <p:extLst>
      <p:ext uri="{BB962C8B-B14F-4D97-AF65-F5344CB8AC3E}">
        <p14:creationId xmlns:p14="http://schemas.microsoft.com/office/powerpoint/2010/main" xmlns="" val="1426167905"/>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0A3DAA9D-4D27-46A0-ABA5-F579B741FC61}" type="slidenum">
              <a:rPr lang="en-GB"/>
              <a:pPr>
                <a:defRPr/>
              </a:pPr>
              <a:t>‹N›</a:t>
            </a:fld>
            <a:endParaRPr lang="en-GB"/>
          </a:p>
        </p:txBody>
      </p:sp>
    </p:spTree>
    <p:extLst>
      <p:ext uri="{BB962C8B-B14F-4D97-AF65-F5344CB8AC3E}">
        <p14:creationId xmlns:p14="http://schemas.microsoft.com/office/powerpoint/2010/main" xmlns="" val="3692798366"/>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2E35CCF7-B5E7-49DF-8947-083C7B4E4FA2}" type="slidenum">
              <a:rPr lang="en-GB"/>
              <a:pPr>
                <a:defRPr/>
              </a:pPr>
              <a:t>‹N›</a:t>
            </a:fld>
            <a:endParaRPr lang="en-GB" dirty="0"/>
          </a:p>
        </p:txBody>
      </p:sp>
    </p:spTree>
    <p:extLst>
      <p:ext uri="{BB962C8B-B14F-4D97-AF65-F5344CB8AC3E}">
        <p14:creationId xmlns:p14="http://schemas.microsoft.com/office/powerpoint/2010/main" xmlns="" val="2787308835"/>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ABDD7ECB-76F9-4F63-8FCB-20DCDC381915}" type="slidenum">
              <a:rPr lang="en-GB"/>
              <a:pPr>
                <a:defRPr/>
              </a:pPr>
              <a:t>‹N›</a:t>
            </a:fld>
            <a:endParaRPr lang="en-GB"/>
          </a:p>
        </p:txBody>
      </p:sp>
    </p:spTree>
    <p:extLst>
      <p:ext uri="{BB962C8B-B14F-4D97-AF65-F5344CB8AC3E}">
        <p14:creationId xmlns:p14="http://schemas.microsoft.com/office/powerpoint/2010/main" xmlns="" val="2176246706"/>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700FF19C-4AE9-420A-8D57-5B1811BDF30B}" type="slidenum">
              <a:rPr lang="en-GB"/>
              <a:pPr>
                <a:defRPr/>
              </a:pPr>
              <a:t>‹N›</a:t>
            </a:fld>
            <a:endParaRPr lang="en-GB"/>
          </a:p>
        </p:txBody>
      </p:sp>
    </p:spTree>
    <p:extLst>
      <p:ext uri="{BB962C8B-B14F-4D97-AF65-F5344CB8AC3E}">
        <p14:creationId xmlns:p14="http://schemas.microsoft.com/office/powerpoint/2010/main" xmlns="" val="334649450"/>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71CB1E6A-7AEB-4DA3-9368-BF8C7AF7D7CF}" type="slidenum">
              <a:rPr lang="en-GB"/>
              <a:pPr>
                <a:defRPr/>
              </a:pPr>
              <a:t>‹N›</a:t>
            </a:fld>
            <a:endParaRPr lang="en-GB"/>
          </a:p>
        </p:txBody>
      </p:sp>
    </p:spTree>
    <p:extLst>
      <p:ext uri="{BB962C8B-B14F-4D97-AF65-F5344CB8AC3E}">
        <p14:creationId xmlns:p14="http://schemas.microsoft.com/office/powerpoint/2010/main" xmlns="" val="2843046342"/>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0E1C04B4-B353-4A52-AC3B-EF6214CB2EE5}" type="slidenum">
              <a:rPr lang="en-GB"/>
              <a:pPr>
                <a:defRPr/>
              </a:pPr>
              <a:t>‹N›</a:t>
            </a:fld>
            <a:endParaRPr lang="en-GB"/>
          </a:p>
        </p:txBody>
      </p:sp>
    </p:spTree>
    <p:extLst>
      <p:ext uri="{BB962C8B-B14F-4D97-AF65-F5344CB8AC3E}">
        <p14:creationId xmlns:p14="http://schemas.microsoft.com/office/powerpoint/2010/main" xmlns="" val="1630349451"/>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BCF51DFC-C264-43E6-94A8-C015C3F8C37F}" type="slidenum">
              <a:rPr lang="en-GB"/>
              <a:pPr>
                <a:defRPr/>
              </a:pPr>
              <a:t>‹N›</a:t>
            </a:fld>
            <a:endParaRPr lang="en-GB"/>
          </a:p>
        </p:txBody>
      </p:sp>
    </p:spTree>
    <p:extLst>
      <p:ext uri="{BB962C8B-B14F-4D97-AF65-F5344CB8AC3E}">
        <p14:creationId xmlns:p14="http://schemas.microsoft.com/office/powerpoint/2010/main" xmlns="" val="33933490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C88E3B6D-EB47-434B-80C1-7977B942238D}" type="slidenum">
              <a:rPr lang="en-GB"/>
              <a:pPr>
                <a:defRPr/>
              </a:pPr>
              <a:t>‹N›</a:t>
            </a:fld>
            <a:endParaRPr lang="en-GB" dirty="0"/>
          </a:p>
        </p:txBody>
      </p:sp>
    </p:spTree>
    <p:extLst>
      <p:ext uri="{BB962C8B-B14F-4D97-AF65-F5344CB8AC3E}">
        <p14:creationId xmlns:p14="http://schemas.microsoft.com/office/powerpoint/2010/main" xmlns="" val="334240178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5CC3FDB9-A13C-43B8-BB88-B16697849C62}" type="slidenum">
              <a:rPr lang="en-GB"/>
              <a:pPr>
                <a:defRPr/>
              </a:pPr>
              <a:t>‹N›</a:t>
            </a:fld>
            <a:endParaRPr lang="en-GB"/>
          </a:p>
        </p:txBody>
      </p:sp>
    </p:spTree>
    <p:extLst>
      <p:ext uri="{BB962C8B-B14F-4D97-AF65-F5344CB8AC3E}">
        <p14:creationId xmlns:p14="http://schemas.microsoft.com/office/powerpoint/2010/main" xmlns="" val="3554760573"/>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852682A7-3DD2-4C8D-AD00-BBBE0ABEFC5F}" type="slidenum">
              <a:rPr lang="en-GB"/>
              <a:pPr>
                <a:defRPr/>
              </a:pPr>
              <a:t>‹N›</a:t>
            </a:fld>
            <a:endParaRPr lang="en-GB"/>
          </a:p>
        </p:txBody>
      </p:sp>
    </p:spTree>
    <p:extLst>
      <p:ext uri="{BB962C8B-B14F-4D97-AF65-F5344CB8AC3E}">
        <p14:creationId xmlns:p14="http://schemas.microsoft.com/office/powerpoint/2010/main" xmlns="" val="2072913188"/>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8D919DB1-E8E2-472F-B890-899C02068508}" type="slidenum">
              <a:rPr lang="en-GB"/>
              <a:pPr>
                <a:defRPr/>
              </a:pPr>
              <a:t>‹N›</a:t>
            </a:fld>
            <a:endParaRPr lang="en-GB"/>
          </a:p>
        </p:txBody>
      </p:sp>
    </p:spTree>
    <p:extLst>
      <p:ext uri="{BB962C8B-B14F-4D97-AF65-F5344CB8AC3E}">
        <p14:creationId xmlns:p14="http://schemas.microsoft.com/office/powerpoint/2010/main" xmlns="" val="618429713"/>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1E02720D-119A-4265-BFB7-7D76D824A0A4}" type="slidenum">
              <a:rPr lang="en-GB"/>
              <a:pPr>
                <a:defRPr/>
              </a:pPr>
              <a:t>‹N›</a:t>
            </a:fld>
            <a:endParaRPr lang="en-GB"/>
          </a:p>
        </p:txBody>
      </p:sp>
    </p:spTree>
    <p:extLst>
      <p:ext uri="{BB962C8B-B14F-4D97-AF65-F5344CB8AC3E}">
        <p14:creationId xmlns:p14="http://schemas.microsoft.com/office/powerpoint/2010/main" xmlns="" val="3222760200"/>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0ED358DE-9194-4573-88CA-40ECF7F95253}" type="slidenum">
              <a:rPr lang="en-GB"/>
              <a:pPr>
                <a:defRPr/>
              </a:pPr>
              <a:t>‹N›</a:t>
            </a:fld>
            <a:endParaRPr lang="en-GB"/>
          </a:p>
        </p:txBody>
      </p:sp>
    </p:spTree>
    <p:extLst>
      <p:ext uri="{BB962C8B-B14F-4D97-AF65-F5344CB8AC3E}">
        <p14:creationId xmlns:p14="http://schemas.microsoft.com/office/powerpoint/2010/main" xmlns="" val="2249072039"/>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080BCE62-C9DC-4962-9F1B-068FFB95493E}" type="slidenum">
              <a:rPr lang="en-GB"/>
              <a:pPr>
                <a:defRPr/>
              </a:pPr>
              <a:t>‹N›</a:t>
            </a:fld>
            <a:endParaRPr lang="en-GB"/>
          </a:p>
        </p:txBody>
      </p:sp>
    </p:spTree>
    <p:extLst>
      <p:ext uri="{BB962C8B-B14F-4D97-AF65-F5344CB8AC3E}">
        <p14:creationId xmlns:p14="http://schemas.microsoft.com/office/powerpoint/2010/main" xmlns="" val="2415335101"/>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88C0534F-5CFD-4D5E-B0B3-3878D4979B3C}" type="slidenum">
              <a:rPr lang="en-GB"/>
              <a:pPr>
                <a:defRPr/>
              </a:pPr>
              <a:t>‹N›</a:t>
            </a:fld>
            <a:endParaRPr lang="en-GB" dirty="0"/>
          </a:p>
        </p:txBody>
      </p:sp>
    </p:spTree>
    <p:extLst>
      <p:ext uri="{BB962C8B-B14F-4D97-AF65-F5344CB8AC3E}">
        <p14:creationId xmlns:p14="http://schemas.microsoft.com/office/powerpoint/2010/main" xmlns="" val="1673702884"/>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9152640F-E753-45BD-AAB3-85AA800B9DB8}" type="slidenum">
              <a:rPr lang="en-GB"/>
              <a:pPr>
                <a:defRPr/>
              </a:pPr>
              <a:t>‹N›</a:t>
            </a:fld>
            <a:endParaRPr lang="en-GB" dirty="0"/>
          </a:p>
        </p:txBody>
      </p:sp>
    </p:spTree>
    <p:extLst>
      <p:ext uri="{BB962C8B-B14F-4D97-AF65-F5344CB8AC3E}">
        <p14:creationId xmlns:p14="http://schemas.microsoft.com/office/powerpoint/2010/main" xmlns="" val="3844558483"/>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89613A0A-B584-40AE-A6F3-AEFCD0C8F383}" type="slidenum">
              <a:rPr lang="en-GB"/>
              <a:pPr>
                <a:defRPr/>
              </a:pPr>
              <a:t>‹N›</a:t>
            </a:fld>
            <a:endParaRPr lang="en-GB"/>
          </a:p>
        </p:txBody>
      </p:sp>
    </p:spTree>
    <p:extLst>
      <p:ext uri="{BB962C8B-B14F-4D97-AF65-F5344CB8AC3E}">
        <p14:creationId xmlns:p14="http://schemas.microsoft.com/office/powerpoint/2010/main" xmlns="" val="1051688685"/>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89496EFE-75C3-4C4F-9D1C-FCCA01E18ECE}" type="slidenum">
              <a:rPr lang="en-GB"/>
              <a:pPr>
                <a:defRPr/>
              </a:pPr>
              <a:t>‹N›</a:t>
            </a:fld>
            <a:endParaRPr lang="en-GB"/>
          </a:p>
        </p:txBody>
      </p:sp>
    </p:spTree>
    <p:extLst>
      <p:ext uri="{BB962C8B-B14F-4D97-AF65-F5344CB8AC3E}">
        <p14:creationId xmlns:p14="http://schemas.microsoft.com/office/powerpoint/2010/main" xmlns="" val="4005583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AFE2A28-BDC4-46AA-9405-33D04672D8A6}" type="datetimeFigureOut">
              <a:rPr lang="it-IT"/>
              <a:pPr>
                <a:defRPr/>
              </a:pPr>
              <a:t>11/01/2022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7DF714C-A97B-424F-B73B-70690BDB98AD}" type="slidenum">
              <a:rPr lang="it-IT"/>
              <a:pPr>
                <a:defRPr/>
              </a:pPr>
              <a:t>‹N›</a:t>
            </a:fld>
            <a:endParaRPr lang="it-IT"/>
          </a:p>
        </p:txBody>
      </p:sp>
    </p:spTree>
    <p:extLst>
      <p:ext uri="{BB962C8B-B14F-4D97-AF65-F5344CB8AC3E}">
        <p14:creationId xmlns:p14="http://schemas.microsoft.com/office/powerpoint/2010/main" xmlns="" val="2605719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4FAD8CC9-3D19-4A1C-BE7E-AA3C1597F700}" type="slidenum">
              <a:rPr lang="en-GB"/>
              <a:pPr>
                <a:defRPr/>
              </a:pPr>
              <a:t>‹N›</a:t>
            </a:fld>
            <a:endParaRPr lang="en-GB" dirty="0"/>
          </a:p>
        </p:txBody>
      </p:sp>
    </p:spTree>
    <p:extLst>
      <p:ext uri="{BB962C8B-B14F-4D97-AF65-F5344CB8AC3E}">
        <p14:creationId xmlns:p14="http://schemas.microsoft.com/office/powerpoint/2010/main" xmlns="" val="188784828"/>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E949D5BC-6E9E-4DCB-BD2D-C620A91BF5E2}" type="slidenum">
              <a:rPr lang="en-GB"/>
              <a:pPr>
                <a:defRPr/>
              </a:pPr>
              <a:t>‹N›</a:t>
            </a:fld>
            <a:endParaRPr lang="en-GB"/>
          </a:p>
        </p:txBody>
      </p:sp>
    </p:spTree>
    <p:extLst>
      <p:ext uri="{BB962C8B-B14F-4D97-AF65-F5344CB8AC3E}">
        <p14:creationId xmlns:p14="http://schemas.microsoft.com/office/powerpoint/2010/main" xmlns="" val="3203525157"/>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278FAA39-4B1C-484E-9362-EF4FAF404793}" type="slidenum">
              <a:rPr lang="en-GB"/>
              <a:pPr>
                <a:defRPr/>
              </a:pPr>
              <a:t>‹N›</a:t>
            </a:fld>
            <a:endParaRPr lang="en-GB"/>
          </a:p>
        </p:txBody>
      </p:sp>
    </p:spTree>
    <p:extLst>
      <p:ext uri="{BB962C8B-B14F-4D97-AF65-F5344CB8AC3E}">
        <p14:creationId xmlns:p14="http://schemas.microsoft.com/office/powerpoint/2010/main" xmlns="" val="1321142622"/>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B37C7E7E-8264-4CB0-BAAE-AEF67F6B6769}" type="slidenum">
              <a:rPr lang="en-GB"/>
              <a:pPr>
                <a:defRPr/>
              </a:pPr>
              <a:t>‹N›</a:t>
            </a:fld>
            <a:endParaRPr lang="en-GB"/>
          </a:p>
        </p:txBody>
      </p:sp>
    </p:spTree>
    <p:extLst>
      <p:ext uri="{BB962C8B-B14F-4D97-AF65-F5344CB8AC3E}">
        <p14:creationId xmlns:p14="http://schemas.microsoft.com/office/powerpoint/2010/main" xmlns="" val="202470252"/>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5F436D78-4C80-4CD8-8B15-71E422E9AE50}" type="slidenum">
              <a:rPr lang="en-GB"/>
              <a:pPr>
                <a:defRPr/>
              </a:pPr>
              <a:t>‹N›</a:t>
            </a:fld>
            <a:endParaRPr lang="en-GB" dirty="0"/>
          </a:p>
        </p:txBody>
      </p:sp>
    </p:spTree>
    <p:extLst>
      <p:ext uri="{BB962C8B-B14F-4D97-AF65-F5344CB8AC3E}">
        <p14:creationId xmlns:p14="http://schemas.microsoft.com/office/powerpoint/2010/main" xmlns="" val="470495890"/>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B411DD0E-7EF6-4894-B00B-F763CA638B56}" type="slidenum">
              <a:rPr lang="en-GB"/>
              <a:pPr>
                <a:defRPr/>
              </a:pPr>
              <a:t>‹N›</a:t>
            </a:fld>
            <a:endParaRPr lang="en-GB" dirty="0"/>
          </a:p>
        </p:txBody>
      </p:sp>
    </p:spTree>
    <p:extLst>
      <p:ext uri="{BB962C8B-B14F-4D97-AF65-F5344CB8AC3E}">
        <p14:creationId xmlns:p14="http://schemas.microsoft.com/office/powerpoint/2010/main" xmlns="" val="2499161192"/>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DF253278-7F60-4B18-B65C-C14FFF64F1D1}" type="slidenum">
              <a:rPr lang="en-GB"/>
              <a:pPr>
                <a:defRPr/>
              </a:pPr>
              <a:t>‹N›</a:t>
            </a:fld>
            <a:endParaRPr lang="en-GB" dirty="0"/>
          </a:p>
        </p:txBody>
      </p:sp>
    </p:spTree>
    <p:extLst>
      <p:ext uri="{BB962C8B-B14F-4D97-AF65-F5344CB8AC3E}">
        <p14:creationId xmlns:p14="http://schemas.microsoft.com/office/powerpoint/2010/main" xmlns="" val="4168676892"/>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BC192F68-393D-40AE-A977-40AE171912A1}" type="slidenum">
              <a:rPr lang="en-GB"/>
              <a:pPr>
                <a:defRPr/>
              </a:pPr>
              <a:t>‹N›</a:t>
            </a:fld>
            <a:endParaRPr lang="en-GB" dirty="0"/>
          </a:p>
        </p:txBody>
      </p:sp>
    </p:spTree>
    <p:extLst>
      <p:ext uri="{BB962C8B-B14F-4D97-AF65-F5344CB8AC3E}">
        <p14:creationId xmlns:p14="http://schemas.microsoft.com/office/powerpoint/2010/main" xmlns="" val="1321062416"/>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1763A5E4-FD7C-47BF-8E70-36872C4B2577}" type="slidenum">
              <a:rPr lang="en-GB"/>
              <a:pPr>
                <a:defRPr/>
              </a:pPr>
              <a:t>‹N›</a:t>
            </a:fld>
            <a:endParaRPr lang="en-GB"/>
          </a:p>
        </p:txBody>
      </p:sp>
    </p:spTree>
    <p:extLst>
      <p:ext uri="{BB962C8B-B14F-4D97-AF65-F5344CB8AC3E}">
        <p14:creationId xmlns:p14="http://schemas.microsoft.com/office/powerpoint/2010/main" xmlns="" val="1694691147"/>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8A2194DF-276F-4954-AC8D-7F1965B0AF55}" type="slidenum">
              <a:rPr lang="en-GB"/>
              <a:pPr>
                <a:defRPr/>
              </a:pPr>
              <a:t>‹N›</a:t>
            </a:fld>
            <a:endParaRPr lang="en-GB"/>
          </a:p>
        </p:txBody>
      </p:sp>
    </p:spTree>
    <p:extLst>
      <p:ext uri="{BB962C8B-B14F-4D97-AF65-F5344CB8AC3E}">
        <p14:creationId xmlns:p14="http://schemas.microsoft.com/office/powerpoint/2010/main" xmlns="" val="3267617393"/>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CEA84DCD-7860-4389-AC58-FE8ED4A31755}" type="slidenum">
              <a:rPr lang="en-GB"/>
              <a:pPr>
                <a:defRPr/>
              </a:pPr>
              <a:t>‹N›</a:t>
            </a:fld>
            <a:endParaRPr lang="en-GB"/>
          </a:p>
        </p:txBody>
      </p:sp>
    </p:spTree>
    <p:extLst>
      <p:ext uri="{BB962C8B-B14F-4D97-AF65-F5344CB8AC3E}">
        <p14:creationId xmlns:p14="http://schemas.microsoft.com/office/powerpoint/2010/main" xmlns="" val="11840731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C5516CB6-ADF8-402A-A64F-4139B53F589F}" type="slidenum">
              <a:rPr lang="en-GB"/>
              <a:pPr>
                <a:defRPr/>
              </a:pPr>
              <a:t>‹N›</a:t>
            </a:fld>
            <a:endParaRPr lang="en-GB" dirty="0"/>
          </a:p>
        </p:txBody>
      </p:sp>
    </p:spTree>
    <p:extLst>
      <p:ext uri="{BB962C8B-B14F-4D97-AF65-F5344CB8AC3E}">
        <p14:creationId xmlns:p14="http://schemas.microsoft.com/office/powerpoint/2010/main" xmlns="" val="1719661199"/>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C4B387E2-ED8F-4B84-83BA-75FE8FD56C6A}" type="slidenum">
              <a:rPr lang="en-GB"/>
              <a:pPr>
                <a:defRPr/>
              </a:pPr>
              <a:t>‹N›</a:t>
            </a:fld>
            <a:endParaRPr lang="en-GB"/>
          </a:p>
        </p:txBody>
      </p:sp>
    </p:spTree>
    <p:extLst>
      <p:ext uri="{BB962C8B-B14F-4D97-AF65-F5344CB8AC3E}">
        <p14:creationId xmlns:p14="http://schemas.microsoft.com/office/powerpoint/2010/main" xmlns="" val="4184333709"/>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88CA9375-8065-4CC5-8D2D-87FAC71387D9}" type="slidenum">
              <a:rPr lang="en-GB"/>
              <a:pPr>
                <a:defRPr/>
              </a:pPr>
              <a:t>‹N›</a:t>
            </a:fld>
            <a:endParaRPr lang="en-GB"/>
          </a:p>
        </p:txBody>
      </p:sp>
    </p:spTree>
    <p:extLst>
      <p:ext uri="{BB962C8B-B14F-4D97-AF65-F5344CB8AC3E}">
        <p14:creationId xmlns:p14="http://schemas.microsoft.com/office/powerpoint/2010/main" xmlns="" val="3834435794"/>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3303CC1B-D5BA-4E94-93F6-A17951A32E91}" type="slidenum">
              <a:rPr lang="en-GB"/>
              <a:pPr>
                <a:defRPr/>
              </a:pPr>
              <a:t>‹N›</a:t>
            </a:fld>
            <a:endParaRPr lang="en-GB"/>
          </a:p>
        </p:txBody>
      </p:sp>
    </p:spTree>
    <p:extLst>
      <p:ext uri="{BB962C8B-B14F-4D97-AF65-F5344CB8AC3E}">
        <p14:creationId xmlns:p14="http://schemas.microsoft.com/office/powerpoint/2010/main" xmlns="" val="2287415325"/>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4F57A2B4-2F21-4474-A7BE-4097F9918C4A}" type="slidenum">
              <a:rPr lang="en-GB"/>
              <a:pPr>
                <a:defRPr/>
              </a:pPr>
              <a:t>‹N›</a:t>
            </a:fld>
            <a:endParaRPr lang="en-GB" dirty="0"/>
          </a:p>
        </p:txBody>
      </p:sp>
    </p:spTree>
    <p:extLst>
      <p:ext uri="{BB962C8B-B14F-4D97-AF65-F5344CB8AC3E}">
        <p14:creationId xmlns:p14="http://schemas.microsoft.com/office/powerpoint/2010/main" xmlns="" val="1839861996"/>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A1D2B8C4-FBC1-4BEC-B07A-49B7AEBCC510}" type="slidenum">
              <a:rPr lang="en-GB"/>
              <a:pPr>
                <a:defRPr/>
              </a:pPr>
              <a:t>‹N›</a:t>
            </a:fld>
            <a:endParaRPr lang="en-GB"/>
          </a:p>
        </p:txBody>
      </p:sp>
    </p:spTree>
    <p:extLst>
      <p:ext uri="{BB962C8B-B14F-4D97-AF65-F5344CB8AC3E}">
        <p14:creationId xmlns:p14="http://schemas.microsoft.com/office/powerpoint/2010/main" xmlns="" val="3432911587"/>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6AB4612C-9865-48EC-BB19-D427D7B57EDC}" type="slidenum">
              <a:rPr lang="en-GB"/>
              <a:pPr>
                <a:defRPr/>
              </a:pPr>
              <a:t>‹N›</a:t>
            </a:fld>
            <a:endParaRPr lang="en-GB"/>
          </a:p>
        </p:txBody>
      </p:sp>
    </p:spTree>
    <p:extLst>
      <p:ext uri="{BB962C8B-B14F-4D97-AF65-F5344CB8AC3E}">
        <p14:creationId xmlns:p14="http://schemas.microsoft.com/office/powerpoint/2010/main" xmlns="" val="1235957009"/>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49F7269D-C916-498F-9E83-7B9102024734}" type="slidenum">
              <a:rPr lang="en-GB"/>
              <a:pPr>
                <a:defRPr/>
              </a:pPr>
              <a:t>‹N›</a:t>
            </a:fld>
            <a:endParaRPr lang="en-GB"/>
          </a:p>
        </p:txBody>
      </p:sp>
    </p:spTree>
    <p:extLst>
      <p:ext uri="{BB962C8B-B14F-4D97-AF65-F5344CB8AC3E}">
        <p14:creationId xmlns:p14="http://schemas.microsoft.com/office/powerpoint/2010/main" xmlns="" val="3947313999"/>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5787B8E3-6870-4BEB-AF63-4774060BA104}" type="slidenum">
              <a:rPr lang="en-GB"/>
              <a:pPr>
                <a:defRPr/>
              </a:pPr>
              <a:t>‹N›</a:t>
            </a:fld>
            <a:endParaRPr lang="en-GB"/>
          </a:p>
        </p:txBody>
      </p:sp>
    </p:spTree>
    <p:extLst>
      <p:ext uri="{BB962C8B-B14F-4D97-AF65-F5344CB8AC3E}">
        <p14:creationId xmlns:p14="http://schemas.microsoft.com/office/powerpoint/2010/main" xmlns="" val="265833963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AF748F79-B862-42D8-81A1-4FE520031C03}" type="slidenum">
              <a:rPr lang="en-GB"/>
              <a:pPr>
                <a:defRPr/>
              </a:pPr>
              <a:t>‹N›</a:t>
            </a:fld>
            <a:endParaRPr lang="en-GB"/>
          </a:p>
        </p:txBody>
      </p:sp>
    </p:spTree>
    <p:extLst>
      <p:ext uri="{BB962C8B-B14F-4D97-AF65-F5344CB8AC3E}">
        <p14:creationId xmlns:p14="http://schemas.microsoft.com/office/powerpoint/2010/main" xmlns="" val="81304005"/>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86D54535-6B83-4820-A592-AF77C3E87165}" type="slidenum">
              <a:rPr lang="en-GB"/>
              <a:pPr>
                <a:defRPr/>
              </a:pPr>
              <a:t>‹N›</a:t>
            </a:fld>
            <a:endParaRPr lang="en-GB"/>
          </a:p>
        </p:txBody>
      </p:sp>
    </p:spTree>
    <p:extLst>
      <p:ext uri="{BB962C8B-B14F-4D97-AF65-F5344CB8AC3E}">
        <p14:creationId xmlns:p14="http://schemas.microsoft.com/office/powerpoint/2010/main" xmlns="" val="4047649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60FD762B-A0E8-4626-AFCD-165CC65A9523}" type="slidenum">
              <a:rPr lang="en-GB"/>
              <a:pPr>
                <a:defRPr/>
              </a:pPr>
              <a:t>‹N›</a:t>
            </a:fld>
            <a:endParaRPr lang="en-GB"/>
          </a:p>
        </p:txBody>
      </p:sp>
    </p:spTree>
    <p:extLst>
      <p:ext uri="{BB962C8B-B14F-4D97-AF65-F5344CB8AC3E}">
        <p14:creationId xmlns:p14="http://schemas.microsoft.com/office/powerpoint/2010/main" xmlns="" val="390746270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74091494-EB35-429F-8407-40463BED4FD7}" type="slidenum">
              <a:rPr lang="en-GB"/>
              <a:pPr>
                <a:defRPr/>
              </a:pPr>
              <a:t>‹N›</a:t>
            </a:fld>
            <a:endParaRPr lang="en-GB"/>
          </a:p>
        </p:txBody>
      </p:sp>
    </p:spTree>
    <p:extLst>
      <p:ext uri="{BB962C8B-B14F-4D97-AF65-F5344CB8AC3E}">
        <p14:creationId xmlns:p14="http://schemas.microsoft.com/office/powerpoint/2010/main" xmlns="" val="1727063389"/>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AB7882AB-C806-4461-B3C9-B4E93ED4A360}" type="slidenum">
              <a:rPr lang="en-GB"/>
              <a:pPr>
                <a:defRPr/>
              </a:pPr>
              <a:t>‹N›</a:t>
            </a:fld>
            <a:endParaRPr lang="en-GB"/>
          </a:p>
        </p:txBody>
      </p:sp>
    </p:spTree>
    <p:extLst>
      <p:ext uri="{BB962C8B-B14F-4D97-AF65-F5344CB8AC3E}">
        <p14:creationId xmlns:p14="http://schemas.microsoft.com/office/powerpoint/2010/main" xmlns="" val="1457909197"/>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1622E56F-BD2E-414E-8F2B-A7F364B9C5E1}" type="slidenum">
              <a:rPr lang="en-GB"/>
              <a:pPr>
                <a:defRPr/>
              </a:pPr>
              <a:t>‹N›</a:t>
            </a:fld>
            <a:endParaRPr lang="en-GB"/>
          </a:p>
        </p:txBody>
      </p:sp>
    </p:spTree>
    <p:extLst>
      <p:ext uri="{BB962C8B-B14F-4D97-AF65-F5344CB8AC3E}">
        <p14:creationId xmlns:p14="http://schemas.microsoft.com/office/powerpoint/2010/main" xmlns="" val="381818634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46076020-3829-4B73-8BE5-35FB45F0765F}" type="slidenum">
              <a:rPr lang="en-GB"/>
              <a:pPr>
                <a:defRPr/>
              </a:pPr>
              <a:t>‹N›</a:t>
            </a:fld>
            <a:endParaRPr lang="en-GB"/>
          </a:p>
        </p:txBody>
      </p:sp>
    </p:spTree>
    <p:extLst>
      <p:ext uri="{BB962C8B-B14F-4D97-AF65-F5344CB8AC3E}">
        <p14:creationId xmlns:p14="http://schemas.microsoft.com/office/powerpoint/2010/main" xmlns="" val="378736180"/>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52AF70D2-4447-4B0E-8C03-1103E0DBFE16}" type="slidenum">
              <a:rPr lang="en-GB"/>
              <a:pPr>
                <a:defRPr/>
              </a:pPr>
              <a:t>‹N›</a:t>
            </a:fld>
            <a:endParaRPr lang="en-GB"/>
          </a:p>
        </p:txBody>
      </p:sp>
    </p:spTree>
    <p:extLst>
      <p:ext uri="{BB962C8B-B14F-4D97-AF65-F5344CB8AC3E}">
        <p14:creationId xmlns:p14="http://schemas.microsoft.com/office/powerpoint/2010/main" xmlns="" val="3241388701"/>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3459E736-3F32-49FE-86B1-D04E9BC905CC}" type="slidenum">
              <a:rPr lang="en-GB"/>
              <a:pPr>
                <a:defRPr/>
              </a:pPr>
              <a:t>‹N›</a:t>
            </a:fld>
            <a:endParaRPr lang="en-GB" dirty="0"/>
          </a:p>
        </p:txBody>
      </p:sp>
    </p:spTree>
    <p:extLst>
      <p:ext uri="{BB962C8B-B14F-4D97-AF65-F5344CB8AC3E}">
        <p14:creationId xmlns:p14="http://schemas.microsoft.com/office/powerpoint/2010/main" xmlns="" val="215340777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4547FD7A-B4F9-40FE-BECA-744CFB2494BB}" type="slidenum">
              <a:rPr lang="en-GB"/>
              <a:pPr>
                <a:defRPr/>
              </a:pPr>
              <a:t>‹N›</a:t>
            </a:fld>
            <a:endParaRPr lang="en-GB" dirty="0"/>
          </a:p>
        </p:txBody>
      </p:sp>
    </p:spTree>
    <p:extLst>
      <p:ext uri="{BB962C8B-B14F-4D97-AF65-F5344CB8AC3E}">
        <p14:creationId xmlns:p14="http://schemas.microsoft.com/office/powerpoint/2010/main" xmlns="" val="2148694824"/>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97822393-8F8D-4E7C-BD16-FCD9B6488680}" type="slidenum">
              <a:rPr lang="en-GB"/>
              <a:pPr>
                <a:defRPr/>
              </a:pPr>
              <a:t>‹N›</a:t>
            </a:fld>
            <a:endParaRPr lang="en-GB"/>
          </a:p>
        </p:txBody>
      </p:sp>
    </p:spTree>
    <p:extLst>
      <p:ext uri="{BB962C8B-B14F-4D97-AF65-F5344CB8AC3E}">
        <p14:creationId xmlns:p14="http://schemas.microsoft.com/office/powerpoint/2010/main" xmlns="" val="224493061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A363C2AB-1A4D-463D-A89E-EC256ADA183C}" type="slidenum">
              <a:rPr lang="en-GB"/>
              <a:pPr>
                <a:defRPr/>
              </a:pPr>
              <a:t>‹N›</a:t>
            </a:fld>
            <a:endParaRPr lang="en-GB"/>
          </a:p>
        </p:txBody>
      </p:sp>
    </p:spTree>
    <p:extLst>
      <p:ext uri="{BB962C8B-B14F-4D97-AF65-F5344CB8AC3E}">
        <p14:creationId xmlns:p14="http://schemas.microsoft.com/office/powerpoint/2010/main" xmlns="" val="3161963692"/>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6FFC7A58-88B4-45E8-86BC-D0C0BC43AC79}" type="slidenum">
              <a:rPr lang="en-GB"/>
              <a:pPr>
                <a:defRPr/>
              </a:pPr>
              <a:t>‹N›</a:t>
            </a:fld>
            <a:endParaRPr lang="en-GB"/>
          </a:p>
        </p:txBody>
      </p:sp>
    </p:spTree>
    <p:extLst>
      <p:ext uri="{BB962C8B-B14F-4D97-AF65-F5344CB8AC3E}">
        <p14:creationId xmlns:p14="http://schemas.microsoft.com/office/powerpoint/2010/main" xmlns="" val="10047540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C9F64353-8D71-412F-9C73-6DA24059DFE0}" type="slidenum">
              <a:rPr lang="en-GB"/>
              <a:pPr>
                <a:defRPr/>
              </a:pPr>
              <a:t>‹N›</a:t>
            </a:fld>
            <a:endParaRPr lang="en-GB"/>
          </a:p>
        </p:txBody>
      </p:sp>
    </p:spTree>
    <p:extLst>
      <p:ext uri="{BB962C8B-B14F-4D97-AF65-F5344CB8AC3E}">
        <p14:creationId xmlns:p14="http://schemas.microsoft.com/office/powerpoint/2010/main" xmlns="" val="2356347114"/>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1D88230B-6CB7-43CB-84D4-548BB6B72D3B}" type="slidenum">
              <a:rPr lang="en-GB"/>
              <a:pPr>
                <a:defRPr/>
              </a:pPr>
              <a:t>‹N›</a:t>
            </a:fld>
            <a:endParaRPr lang="en-GB"/>
          </a:p>
        </p:txBody>
      </p:sp>
    </p:spTree>
    <p:extLst>
      <p:ext uri="{BB962C8B-B14F-4D97-AF65-F5344CB8AC3E}">
        <p14:creationId xmlns:p14="http://schemas.microsoft.com/office/powerpoint/2010/main" xmlns="" val="3679242140"/>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B2F9197B-9E13-4CD6-A146-E338F247A02D}" type="slidenum">
              <a:rPr lang="en-GB"/>
              <a:pPr>
                <a:defRPr/>
              </a:pPr>
              <a:t>‹N›</a:t>
            </a:fld>
            <a:endParaRPr lang="en-GB"/>
          </a:p>
        </p:txBody>
      </p:sp>
    </p:spTree>
    <p:extLst>
      <p:ext uri="{BB962C8B-B14F-4D97-AF65-F5344CB8AC3E}">
        <p14:creationId xmlns:p14="http://schemas.microsoft.com/office/powerpoint/2010/main" xmlns="" val="4098379205"/>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D9AD70AA-80D9-4FC1-B713-7DA9B7541BDA}" type="slidenum">
              <a:rPr lang="en-GB"/>
              <a:pPr>
                <a:defRPr/>
              </a:pPr>
              <a:t>‹N›</a:t>
            </a:fld>
            <a:endParaRPr lang="en-GB" dirty="0"/>
          </a:p>
        </p:txBody>
      </p:sp>
    </p:spTree>
    <p:extLst>
      <p:ext uri="{BB962C8B-B14F-4D97-AF65-F5344CB8AC3E}">
        <p14:creationId xmlns:p14="http://schemas.microsoft.com/office/powerpoint/2010/main" xmlns="" val="57394444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917A45A2-4F44-4E2E-8E07-FD124126981B}" type="slidenum">
              <a:rPr lang="en-GB"/>
              <a:pPr>
                <a:defRPr/>
              </a:pPr>
              <a:t>‹N›</a:t>
            </a:fld>
            <a:endParaRPr lang="en-GB" dirty="0"/>
          </a:p>
        </p:txBody>
      </p:sp>
    </p:spTree>
    <p:extLst>
      <p:ext uri="{BB962C8B-B14F-4D97-AF65-F5344CB8AC3E}">
        <p14:creationId xmlns:p14="http://schemas.microsoft.com/office/powerpoint/2010/main" xmlns="" val="2445109502"/>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C400715-E1A2-4652-9ABE-6C8A23E5FEDA}" type="slidenum">
              <a:rPr lang="en-GB"/>
              <a:pPr>
                <a:defRPr/>
              </a:pPr>
              <a:t>‹N›</a:t>
            </a:fld>
            <a:endParaRPr lang="en-GB" dirty="0"/>
          </a:p>
        </p:txBody>
      </p:sp>
    </p:spTree>
    <p:extLst>
      <p:ext uri="{BB962C8B-B14F-4D97-AF65-F5344CB8AC3E}">
        <p14:creationId xmlns:p14="http://schemas.microsoft.com/office/powerpoint/2010/main" xmlns="" val="2116119882"/>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DEAAA6BB-A052-4358-937C-6120D4C1E3C1}" type="slidenum">
              <a:rPr lang="en-GB"/>
              <a:pPr>
                <a:defRPr/>
              </a:pPr>
              <a:t>‹N›</a:t>
            </a:fld>
            <a:endParaRPr lang="en-GB" dirty="0"/>
          </a:p>
        </p:txBody>
      </p:sp>
    </p:spTree>
    <p:extLst>
      <p:ext uri="{BB962C8B-B14F-4D97-AF65-F5344CB8AC3E}">
        <p14:creationId xmlns:p14="http://schemas.microsoft.com/office/powerpoint/2010/main" xmlns="" val="3421039420"/>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414D6461-D739-4203-BCAE-6D95E5B23744}" type="slidenum">
              <a:rPr lang="en-GB"/>
              <a:pPr>
                <a:defRPr/>
              </a:pPr>
              <a:t>‹N›</a:t>
            </a:fld>
            <a:endParaRPr lang="en-GB"/>
          </a:p>
        </p:txBody>
      </p:sp>
    </p:spTree>
    <p:extLst>
      <p:ext uri="{BB962C8B-B14F-4D97-AF65-F5344CB8AC3E}">
        <p14:creationId xmlns:p14="http://schemas.microsoft.com/office/powerpoint/2010/main" xmlns="" val="1521571753"/>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1B863384-DFE2-4E34-9492-BC0D139C5107}" type="slidenum">
              <a:rPr lang="en-GB"/>
              <a:pPr>
                <a:defRPr/>
              </a:pPr>
              <a:t>‹N›</a:t>
            </a:fld>
            <a:endParaRPr lang="en-GB"/>
          </a:p>
        </p:txBody>
      </p:sp>
    </p:spTree>
    <p:extLst>
      <p:ext uri="{BB962C8B-B14F-4D97-AF65-F5344CB8AC3E}">
        <p14:creationId xmlns:p14="http://schemas.microsoft.com/office/powerpoint/2010/main" xmlns="" val="4183600073"/>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A134E4F1-19FC-4043-AC25-92E0E16D8982}" type="slidenum">
              <a:rPr lang="en-GB"/>
              <a:pPr>
                <a:defRPr/>
              </a:pPr>
              <a:t>‹N›</a:t>
            </a:fld>
            <a:endParaRPr lang="en-GB"/>
          </a:p>
        </p:txBody>
      </p:sp>
    </p:spTree>
    <p:extLst>
      <p:ext uri="{BB962C8B-B14F-4D97-AF65-F5344CB8AC3E}">
        <p14:creationId xmlns:p14="http://schemas.microsoft.com/office/powerpoint/2010/main" xmlns="" val="835638742"/>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372CDE80-6D06-495C-9ED6-AAE06F9C0C67}" type="slidenum">
              <a:rPr lang="en-GB"/>
              <a:pPr>
                <a:defRPr/>
              </a:pPr>
              <a:t>‹N›</a:t>
            </a:fld>
            <a:endParaRPr lang="en-GB"/>
          </a:p>
        </p:txBody>
      </p:sp>
    </p:spTree>
    <p:extLst>
      <p:ext uri="{BB962C8B-B14F-4D97-AF65-F5344CB8AC3E}">
        <p14:creationId xmlns:p14="http://schemas.microsoft.com/office/powerpoint/2010/main" xmlns="" val="22184677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BE4A5FBB-91A4-48C4-A706-D84477405F5A}" type="slidenum">
              <a:rPr lang="en-GB"/>
              <a:pPr>
                <a:defRPr/>
              </a:pPr>
              <a:t>‹N›</a:t>
            </a:fld>
            <a:endParaRPr lang="en-GB"/>
          </a:p>
        </p:txBody>
      </p:sp>
    </p:spTree>
    <p:extLst>
      <p:ext uri="{BB962C8B-B14F-4D97-AF65-F5344CB8AC3E}">
        <p14:creationId xmlns:p14="http://schemas.microsoft.com/office/powerpoint/2010/main" xmlns="" val="3083925863"/>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78DC08AC-48B5-4FC4-8A21-FF5CEA3D74D4}" type="slidenum">
              <a:rPr lang="en-GB"/>
              <a:pPr>
                <a:defRPr/>
              </a:pPr>
              <a:t>‹N›</a:t>
            </a:fld>
            <a:endParaRPr lang="en-GB"/>
          </a:p>
        </p:txBody>
      </p:sp>
    </p:spTree>
    <p:extLst>
      <p:ext uri="{BB962C8B-B14F-4D97-AF65-F5344CB8AC3E}">
        <p14:creationId xmlns:p14="http://schemas.microsoft.com/office/powerpoint/2010/main" xmlns="" val="3225082672"/>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1CCA40CA-4036-4F56-89FE-E45632B4B614}" type="slidenum">
              <a:rPr lang="en-GB"/>
              <a:pPr>
                <a:defRPr/>
              </a:pPr>
              <a:t>‹N›</a:t>
            </a:fld>
            <a:endParaRPr lang="en-GB"/>
          </a:p>
        </p:txBody>
      </p:sp>
    </p:spTree>
    <p:extLst>
      <p:ext uri="{BB962C8B-B14F-4D97-AF65-F5344CB8AC3E}">
        <p14:creationId xmlns:p14="http://schemas.microsoft.com/office/powerpoint/2010/main" xmlns="" val="1738523221"/>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616D04D8-824F-44D5-A01A-492DCC7A63A3}" type="slidenum">
              <a:rPr lang="en-GB"/>
              <a:pPr>
                <a:defRPr/>
              </a:pPr>
              <a:t>‹N›</a:t>
            </a:fld>
            <a:endParaRPr lang="en-GB" dirty="0"/>
          </a:p>
        </p:txBody>
      </p:sp>
    </p:spTree>
    <p:extLst>
      <p:ext uri="{BB962C8B-B14F-4D97-AF65-F5344CB8AC3E}">
        <p14:creationId xmlns:p14="http://schemas.microsoft.com/office/powerpoint/2010/main" xmlns="" val="421098490"/>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AE974F95-120B-4039-9AF9-B978C0743CE9}" type="slidenum">
              <a:rPr lang="en-GB"/>
              <a:pPr>
                <a:defRPr/>
              </a:pPr>
              <a:t>‹N›</a:t>
            </a:fld>
            <a:endParaRPr lang="en-GB"/>
          </a:p>
        </p:txBody>
      </p:sp>
    </p:spTree>
    <p:extLst>
      <p:ext uri="{BB962C8B-B14F-4D97-AF65-F5344CB8AC3E}">
        <p14:creationId xmlns:p14="http://schemas.microsoft.com/office/powerpoint/2010/main" xmlns="" val="3461629222"/>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28889DA4-1D24-4C94-8D73-C76F5A807AA6}" type="slidenum">
              <a:rPr lang="en-GB"/>
              <a:pPr>
                <a:defRPr/>
              </a:pPr>
              <a:t>‹N›</a:t>
            </a:fld>
            <a:endParaRPr lang="en-GB"/>
          </a:p>
        </p:txBody>
      </p:sp>
    </p:spTree>
    <p:extLst>
      <p:ext uri="{BB962C8B-B14F-4D97-AF65-F5344CB8AC3E}">
        <p14:creationId xmlns:p14="http://schemas.microsoft.com/office/powerpoint/2010/main" xmlns="" val="1802149568"/>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F5173548-14AE-47CE-AEBD-6313D77E07D2}" type="slidenum">
              <a:rPr lang="en-GB"/>
              <a:pPr>
                <a:defRPr/>
              </a:pPr>
              <a:t>‹N›</a:t>
            </a:fld>
            <a:endParaRPr lang="en-GB"/>
          </a:p>
        </p:txBody>
      </p:sp>
    </p:spTree>
    <p:extLst>
      <p:ext uri="{BB962C8B-B14F-4D97-AF65-F5344CB8AC3E}">
        <p14:creationId xmlns:p14="http://schemas.microsoft.com/office/powerpoint/2010/main" xmlns="" val="3418788901"/>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E2B8A210-D890-40F8-8064-12C951A4D9C8}" type="slidenum">
              <a:rPr lang="en-GB"/>
              <a:pPr>
                <a:defRPr/>
              </a:pPr>
              <a:t>‹N›</a:t>
            </a:fld>
            <a:endParaRPr lang="en-GB"/>
          </a:p>
        </p:txBody>
      </p:sp>
    </p:spTree>
    <p:extLst>
      <p:ext uri="{BB962C8B-B14F-4D97-AF65-F5344CB8AC3E}">
        <p14:creationId xmlns:p14="http://schemas.microsoft.com/office/powerpoint/2010/main" xmlns="" val="1879234962"/>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93B2E190-8358-40EA-BA8B-1DCEBC6EAAAC}" type="slidenum">
              <a:rPr lang="en-GB"/>
              <a:pPr>
                <a:defRPr/>
              </a:pPr>
              <a:t>‹N›</a:t>
            </a:fld>
            <a:endParaRPr lang="en-GB"/>
          </a:p>
        </p:txBody>
      </p:sp>
    </p:spTree>
    <p:extLst>
      <p:ext uri="{BB962C8B-B14F-4D97-AF65-F5344CB8AC3E}">
        <p14:creationId xmlns:p14="http://schemas.microsoft.com/office/powerpoint/2010/main" xmlns="" val="2815214702"/>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57642376-4183-4AF6-96D0-DB7377C65869}" type="slidenum">
              <a:rPr lang="en-GB"/>
              <a:pPr>
                <a:defRPr/>
              </a:pPr>
              <a:t>‹N›</a:t>
            </a:fld>
            <a:endParaRPr lang="en-GB"/>
          </a:p>
        </p:txBody>
      </p:sp>
    </p:spTree>
    <p:extLst>
      <p:ext uri="{BB962C8B-B14F-4D97-AF65-F5344CB8AC3E}">
        <p14:creationId xmlns:p14="http://schemas.microsoft.com/office/powerpoint/2010/main" xmlns="" val="2809927693"/>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78E31A17-6307-4F2D-9977-B14374E49105}" type="slidenum">
              <a:rPr lang="en-GB"/>
              <a:pPr>
                <a:defRPr/>
              </a:pPr>
              <a:t>‹N›</a:t>
            </a:fld>
            <a:endParaRPr lang="en-GB"/>
          </a:p>
        </p:txBody>
      </p:sp>
    </p:spTree>
    <p:extLst>
      <p:ext uri="{BB962C8B-B14F-4D97-AF65-F5344CB8AC3E}">
        <p14:creationId xmlns:p14="http://schemas.microsoft.com/office/powerpoint/2010/main" xmlns="" val="28010676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59A968E4-63C2-4FA3-A513-3026D13E5001}" type="slidenum">
              <a:rPr lang="en-GB"/>
              <a:pPr>
                <a:defRPr/>
              </a:pPr>
              <a:t>‹N›</a:t>
            </a:fld>
            <a:endParaRPr lang="en-GB"/>
          </a:p>
        </p:txBody>
      </p:sp>
    </p:spTree>
    <p:extLst>
      <p:ext uri="{BB962C8B-B14F-4D97-AF65-F5344CB8AC3E}">
        <p14:creationId xmlns:p14="http://schemas.microsoft.com/office/powerpoint/2010/main" xmlns="" val="750614449"/>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96BB7A21-2F51-42E3-BED5-96438926F62E}" type="slidenum">
              <a:rPr lang="en-GB"/>
              <a:pPr>
                <a:defRPr/>
              </a:pPr>
              <a:t>‹N›</a:t>
            </a:fld>
            <a:endParaRPr lang="en-GB"/>
          </a:p>
        </p:txBody>
      </p:sp>
    </p:spTree>
    <p:extLst>
      <p:ext uri="{BB962C8B-B14F-4D97-AF65-F5344CB8AC3E}">
        <p14:creationId xmlns:p14="http://schemas.microsoft.com/office/powerpoint/2010/main" xmlns="" val="2923714936"/>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0060A808-A1A6-476B-9A6C-91C746CE510C}" type="slidenum">
              <a:rPr lang="en-GB"/>
              <a:pPr>
                <a:defRPr/>
              </a:pPr>
              <a:t>‹N›</a:t>
            </a:fld>
            <a:endParaRPr lang="en-GB"/>
          </a:p>
        </p:txBody>
      </p:sp>
    </p:spTree>
    <p:extLst>
      <p:ext uri="{BB962C8B-B14F-4D97-AF65-F5344CB8AC3E}">
        <p14:creationId xmlns:p14="http://schemas.microsoft.com/office/powerpoint/2010/main" xmlns="" val="2573631428"/>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355A4E32-6FED-4797-8BA1-78C87B2851B3}" type="slidenum">
              <a:rPr lang="en-GB"/>
              <a:pPr>
                <a:defRPr/>
              </a:pPr>
              <a:t>‹N›</a:t>
            </a:fld>
            <a:endParaRPr lang="en-GB"/>
          </a:p>
        </p:txBody>
      </p:sp>
    </p:spTree>
    <p:extLst>
      <p:ext uri="{BB962C8B-B14F-4D97-AF65-F5344CB8AC3E}">
        <p14:creationId xmlns:p14="http://schemas.microsoft.com/office/powerpoint/2010/main" xmlns="" val="14785824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31F285A5-A77C-4EA0-8308-1C4318E2F1F1}" type="slidenum">
              <a:rPr lang="en-GB"/>
              <a:pPr>
                <a:defRPr/>
              </a:pPr>
              <a:t>‹N›</a:t>
            </a:fld>
            <a:endParaRPr lang="en-GB"/>
          </a:p>
        </p:txBody>
      </p:sp>
    </p:spTree>
    <p:extLst>
      <p:ext uri="{BB962C8B-B14F-4D97-AF65-F5344CB8AC3E}">
        <p14:creationId xmlns:p14="http://schemas.microsoft.com/office/powerpoint/2010/main" xmlns="" val="3091923082"/>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5F2D4BEB-387B-473A-A77E-39DA2A7AE2CC}" type="slidenum">
              <a:rPr lang="en-GB"/>
              <a:pPr>
                <a:defRPr/>
              </a:pPr>
              <a:t>‹N›</a:t>
            </a:fld>
            <a:endParaRPr lang="en-GB" dirty="0"/>
          </a:p>
        </p:txBody>
      </p:sp>
    </p:spTree>
    <p:extLst>
      <p:ext uri="{BB962C8B-B14F-4D97-AF65-F5344CB8AC3E}">
        <p14:creationId xmlns:p14="http://schemas.microsoft.com/office/powerpoint/2010/main" xmlns="" val="2562219084"/>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42E3CFD8-0FBE-432A-B8F8-58BE5CC600BA}" type="slidenum">
              <a:rPr lang="en-GB"/>
              <a:pPr>
                <a:defRPr/>
              </a:pPr>
              <a:t>‹N›</a:t>
            </a:fld>
            <a:endParaRPr lang="en-GB" dirty="0"/>
          </a:p>
        </p:txBody>
      </p:sp>
    </p:spTree>
    <p:extLst>
      <p:ext uri="{BB962C8B-B14F-4D97-AF65-F5344CB8AC3E}">
        <p14:creationId xmlns:p14="http://schemas.microsoft.com/office/powerpoint/2010/main" xmlns="" val="1854876693"/>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14FD8B22-EE27-4897-820F-6B5CEAF7E8ED}" type="slidenum">
              <a:rPr lang="en-GB"/>
              <a:pPr>
                <a:defRPr/>
              </a:pPr>
              <a:t>‹N›</a:t>
            </a:fld>
            <a:endParaRPr lang="en-GB"/>
          </a:p>
        </p:txBody>
      </p:sp>
    </p:spTree>
    <p:extLst>
      <p:ext uri="{BB962C8B-B14F-4D97-AF65-F5344CB8AC3E}">
        <p14:creationId xmlns:p14="http://schemas.microsoft.com/office/powerpoint/2010/main" xmlns="" val="1270478079"/>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D004D5C8-0098-4F68-8458-D6981D1DC595}" type="slidenum">
              <a:rPr lang="en-GB"/>
              <a:pPr>
                <a:defRPr/>
              </a:pPr>
              <a:t>‹N›</a:t>
            </a:fld>
            <a:endParaRPr lang="en-GB"/>
          </a:p>
        </p:txBody>
      </p:sp>
    </p:spTree>
    <p:extLst>
      <p:ext uri="{BB962C8B-B14F-4D97-AF65-F5344CB8AC3E}">
        <p14:creationId xmlns:p14="http://schemas.microsoft.com/office/powerpoint/2010/main" xmlns="" val="143963398"/>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88103463-54A1-45AA-B172-6183789ECB1C}" type="slidenum">
              <a:rPr lang="en-GB"/>
              <a:pPr>
                <a:defRPr/>
              </a:pPr>
              <a:t>‹N›</a:t>
            </a:fld>
            <a:endParaRPr lang="en-GB"/>
          </a:p>
        </p:txBody>
      </p:sp>
    </p:spTree>
    <p:extLst>
      <p:ext uri="{BB962C8B-B14F-4D97-AF65-F5344CB8AC3E}">
        <p14:creationId xmlns:p14="http://schemas.microsoft.com/office/powerpoint/2010/main" xmlns="" val="2032552142"/>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FDD0826F-0820-4BA4-9B14-FFE88EAA4473}" type="slidenum">
              <a:rPr lang="en-GB"/>
              <a:pPr>
                <a:defRPr/>
              </a:pPr>
              <a:t>‹N›</a:t>
            </a:fld>
            <a:endParaRPr lang="en-GB"/>
          </a:p>
        </p:txBody>
      </p:sp>
    </p:spTree>
    <p:extLst>
      <p:ext uri="{BB962C8B-B14F-4D97-AF65-F5344CB8AC3E}">
        <p14:creationId xmlns:p14="http://schemas.microsoft.com/office/powerpoint/2010/main" xmlns="" val="14794784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1D911BC8-10DD-481B-84C0-58ECBB7D7F22}" type="slidenum">
              <a:rPr lang="en-GB"/>
              <a:pPr>
                <a:defRPr/>
              </a:pPr>
              <a:t>‹N›</a:t>
            </a:fld>
            <a:endParaRPr lang="en-GB"/>
          </a:p>
        </p:txBody>
      </p:sp>
    </p:spTree>
    <p:extLst>
      <p:ext uri="{BB962C8B-B14F-4D97-AF65-F5344CB8AC3E}">
        <p14:creationId xmlns:p14="http://schemas.microsoft.com/office/powerpoint/2010/main" xmlns="" val="2372503046"/>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846F36C1-7B6B-46C9-9C96-FCBF9C68A2B5}" type="slidenum">
              <a:rPr lang="en-GB"/>
              <a:pPr>
                <a:defRPr/>
              </a:pPr>
              <a:t>‹N›</a:t>
            </a:fld>
            <a:endParaRPr lang="en-GB"/>
          </a:p>
        </p:txBody>
      </p:sp>
    </p:spTree>
    <p:extLst>
      <p:ext uri="{BB962C8B-B14F-4D97-AF65-F5344CB8AC3E}">
        <p14:creationId xmlns:p14="http://schemas.microsoft.com/office/powerpoint/2010/main" xmlns="" val="2416845142"/>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7234CDB1-E8D6-4AD7-8160-C7FF61D78248}" type="slidenum">
              <a:rPr lang="en-GB"/>
              <a:pPr>
                <a:defRPr/>
              </a:pPr>
              <a:t>‹N›</a:t>
            </a:fld>
            <a:endParaRPr lang="en-GB" dirty="0"/>
          </a:p>
        </p:txBody>
      </p:sp>
    </p:spTree>
    <p:extLst>
      <p:ext uri="{BB962C8B-B14F-4D97-AF65-F5344CB8AC3E}">
        <p14:creationId xmlns:p14="http://schemas.microsoft.com/office/powerpoint/2010/main" xmlns="" val="3321957521"/>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84651B61-B395-443D-A22D-7052BE06722E}" type="slidenum">
              <a:rPr lang="en-GB"/>
              <a:pPr>
                <a:defRPr/>
              </a:pPr>
              <a:t>‹N›</a:t>
            </a:fld>
            <a:endParaRPr lang="en-GB" dirty="0"/>
          </a:p>
        </p:txBody>
      </p:sp>
    </p:spTree>
    <p:extLst>
      <p:ext uri="{BB962C8B-B14F-4D97-AF65-F5344CB8AC3E}">
        <p14:creationId xmlns:p14="http://schemas.microsoft.com/office/powerpoint/2010/main" xmlns="" val="2826830368"/>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7238CA6-91A8-44B7-95A9-3F8BD5CF63E3}" type="slidenum">
              <a:rPr lang="en-GB"/>
              <a:pPr>
                <a:defRPr/>
              </a:pPr>
              <a:t>‹N›</a:t>
            </a:fld>
            <a:endParaRPr lang="en-GB" dirty="0"/>
          </a:p>
        </p:txBody>
      </p:sp>
    </p:spTree>
    <p:extLst>
      <p:ext uri="{BB962C8B-B14F-4D97-AF65-F5344CB8AC3E}">
        <p14:creationId xmlns:p14="http://schemas.microsoft.com/office/powerpoint/2010/main" xmlns="" val="273472722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B4997AF-A21F-4D9A-AE9A-17D3A157C629}" type="slidenum">
              <a:rPr lang="en-GB"/>
              <a:pPr>
                <a:defRPr/>
              </a:pPr>
              <a:t>‹N›</a:t>
            </a:fld>
            <a:endParaRPr lang="en-GB" dirty="0"/>
          </a:p>
        </p:txBody>
      </p:sp>
    </p:spTree>
    <p:extLst>
      <p:ext uri="{BB962C8B-B14F-4D97-AF65-F5344CB8AC3E}">
        <p14:creationId xmlns:p14="http://schemas.microsoft.com/office/powerpoint/2010/main" xmlns="" val="3986614250"/>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A7404874-AEDE-4446-B69C-E6B151F06219}" type="slidenum">
              <a:rPr lang="en-GB"/>
              <a:pPr>
                <a:defRPr/>
              </a:pPr>
              <a:t>‹N›</a:t>
            </a:fld>
            <a:endParaRPr lang="en-GB"/>
          </a:p>
        </p:txBody>
      </p:sp>
    </p:spTree>
    <p:extLst>
      <p:ext uri="{BB962C8B-B14F-4D97-AF65-F5344CB8AC3E}">
        <p14:creationId xmlns:p14="http://schemas.microsoft.com/office/powerpoint/2010/main" xmlns="" val="3308371409"/>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F453E5CE-C6E8-4B1B-AA60-385FD1EB2AB4}" type="slidenum">
              <a:rPr lang="en-GB"/>
              <a:pPr>
                <a:defRPr/>
              </a:pPr>
              <a:t>‹N›</a:t>
            </a:fld>
            <a:endParaRPr lang="en-GB"/>
          </a:p>
        </p:txBody>
      </p:sp>
    </p:spTree>
    <p:extLst>
      <p:ext uri="{BB962C8B-B14F-4D97-AF65-F5344CB8AC3E}">
        <p14:creationId xmlns:p14="http://schemas.microsoft.com/office/powerpoint/2010/main" xmlns="" val="151406423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5C822BE8-659C-4A3C-A1E8-3ED29B730DF2}" type="slidenum">
              <a:rPr lang="en-GB"/>
              <a:pPr>
                <a:defRPr/>
              </a:pPr>
              <a:t>‹N›</a:t>
            </a:fld>
            <a:endParaRPr lang="en-GB"/>
          </a:p>
        </p:txBody>
      </p:sp>
    </p:spTree>
    <p:extLst>
      <p:ext uri="{BB962C8B-B14F-4D97-AF65-F5344CB8AC3E}">
        <p14:creationId xmlns:p14="http://schemas.microsoft.com/office/powerpoint/2010/main" xmlns="" val="2893853854"/>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7B062D58-76E8-4013-940C-C455F8588094}" type="slidenum">
              <a:rPr lang="en-GB"/>
              <a:pPr>
                <a:defRPr/>
              </a:pPr>
              <a:t>‹N›</a:t>
            </a:fld>
            <a:endParaRPr lang="en-GB"/>
          </a:p>
        </p:txBody>
      </p:sp>
    </p:spTree>
    <p:extLst>
      <p:ext uri="{BB962C8B-B14F-4D97-AF65-F5344CB8AC3E}">
        <p14:creationId xmlns:p14="http://schemas.microsoft.com/office/powerpoint/2010/main" xmlns="" val="1950764897"/>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156153E6-9B9F-4C1F-B6BD-F8FC962CAE4F}" type="slidenum">
              <a:rPr lang="en-GB"/>
              <a:pPr>
                <a:defRPr/>
              </a:pPr>
              <a:t>‹N›</a:t>
            </a:fld>
            <a:endParaRPr lang="en-GB"/>
          </a:p>
        </p:txBody>
      </p:sp>
    </p:spTree>
    <p:extLst>
      <p:ext uri="{BB962C8B-B14F-4D97-AF65-F5344CB8AC3E}">
        <p14:creationId xmlns:p14="http://schemas.microsoft.com/office/powerpoint/2010/main" xmlns="" val="32454920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641A7F8E-7244-4870-B863-442E1D25804E}" type="slidenum">
              <a:rPr lang="en-GB"/>
              <a:pPr>
                <a:defRPr/>
              </a:pPr>
              <a:t>‹N›</a:t>
            </a:fld>
            <a:endParaRPr lang="en-GB"/>
          </a:p>
        </p:txBody>
      </p:sp>
    </p:spTree>
    <p:extLst>
      <p:ext uri="{BB962C8B-B14F-4D97-AF65-F5344CB8AC3E}">
        <p14:creationId xmlns:p14="http://schemas.microsoft.com/office/powerpoint/2010/main" xmlns="" val="1739083729"/>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58A165E8-EFCD-4BED-BA62-76955553B1B5}" type="slidenum">
              <a:rPr lang="en-GB"/>
              <a:pPr>
                <a:defRPr/>
              </a:pPr>
              <a:t>‹N›</a:t>
            </a:fld>
            <a:endParaRPr lang="en-GB"/>
          </a:p>
        </p:txBody>
      </p:sp>
    </p:spTree>
    <p:extLst>
      <p:ext uri="{BB962C8B-B14F-4D97-AF65-F5344CB8AC3E}">
        <p14:creationId xmlns:p14="http://schemas.microsoft.com/office/powerpoint/2010/main" xmlns="" val="300556653"/>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103BDAEF-A032-4208-AD22-4D2A674EA307}" type="slidenum">
              <a:rPr lang="en-GB"/>
              <a:pPr>
                <a:defRPr/>
              </a:pPr>
              <a:t>‹N›</a:t>
            </a:fld>
            <a:endParaRPr lang="en-GB" dirty="0"/>
          </a:p>
        </p:txBody>
      </p:sp>
    </p:spTree>
    <p:extLst>
      <p:ext uri="{BB962C8B-B14F-4D97-AF65-F5344CB8AC3E}">
        <p14:creationId xmlns:p14="http://schemas.microsoft.com/office/powerpoint/2010/main" xmlns="" val="266411150"/>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29734E75-0C63-488E-A64C-21E22EFA4D31}" type="slidenum">
              <a:rPr lang="en-GB"/>
              <a:pPr>
                <a:defRPr/>
              </a:pPr>
              <a:t>‹N›</a:t>
            </a:fld>
            <a:endParaRPr lang="en-GB"/>
          </a:p>
        </p:txBody>
      </p:sp>
    </p:spTree>
    <p:extLst>
      <p:ext uri="{BB962C8B-B14F-4D97-AF65-F5344CB8AC3E}">
        <p14:creationId xmlns:p14="http://schemas.microsoft.com/office/powerpoint/2010/main" xmlns="" val="3593388034"/>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53346F2F-8C33-4436-BBEA-41800F209301}" type="slidenum">
              <a:rPr lang="en-GB"/>
              <a:pPr>
                <a:defRPr/>
              </a:pPr>
              <a:t>‹N›</a:t>
            </a:fld>
            <a:endParaRPr lang="en-GB"/>
          </a:p>
        </p:txBody>
      </p:sp>
    </p:spTree>
    <p:extLst>
      <p:ext uri="{BB962C8B-B14F-4D97-AF65-F5344CB8AC3E}">
        <p14:creationId xmlns:p14="http://schemas.microsoft.com/office/powerpoint/2010/main" xmlns="" val="1711657342"/>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45B87AFC-C4CA-4463-B3B5-22A95D201879}" type="slidenum">
              <a:rPr lang="en-GB"/>
              <a:pPr>
                <a:defRPr/>
              </a:pPr>
              <a:t>‹N›</a:t>
            </a:fld>
            <a:endParaRPr lang="en-GB"/>
          </a:p>
        </p:txBody>
      </p:sp>
    </p:spTree>
    <p:extLst>
      <p:ext uri="{BB962C8B-B14F-4D97-AF65-F5344CB8AC3E}">
        <p14:creationId xmlns:p14="http://schemas.microsoft.com/office/powerpoint/2010/main" xmlns="" val="3562857895"/>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415C9BB7-127B-41A3-94E7-795D8DD3C0C8}" type="slidenum">
              <a:rPr lang="en-GB"/>
              <a:pPr>
                <a:defRPr/>
              </a:pPr>
              <a:t>‹N›</a:t>
            </a:fld>
            <a:endParaRPr lang="en-GB"/>
          </a:p>
        </p:txBody>
      </p:sp>
    </p:spTree>
    <p:extLst>
      <p:ext uri="{BB962C8B-B14F-4D97-AF65-F5344CB8AC3E}">
        <p14:creationId xmlns:p14="http://schemas.microsoft.com/office/powerpoint/2010/main" xmlns="" val="3845127418"/>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6B2D0A6B-CA85-4A23-972C-3BF7C86190DC}" type="slidenum">
              <a:rPr lang="en-GB"/>
              <a:pPr>
                <a:defRPr/>
              </a:pPr>
              <a:t>‹N›</a:t>
            </a:fld>
            <a:endParaRPr lang="en-GB"/>
          </a:p>
        </p:txBody>
      </p:sp>
    </p:spTree>
    <p:extLst>
      <p:ext uri="{BB962C8B-B14F-4D97-AF65-F5344CB8AC3E}">
        <p14:creationId xmlns:p14="http://schemas.microsoft.com/office/powerpoint/2010/main" xmlns="" val="1666006934"/>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B88D3F9D-B6F6-48F5-856D-4E646FAC623E}" type="slidenum">
              <a:rPr lang="en-GB"/>
              <a:pPr>
                <a:defRPr/>
              </a:pPr>
              <a:t>‹N›</a:t>
            </a:fld>
            <a:endParaRPr lang="en-GB"/>
          </a:p>
        </p:txBody>
      </p:sp>
    </p:spTree>
    <p:extLst>
      <p:ext uri="{BB962C8B-B14F-4D97-AF65-F5344CB8AC3E}">
        <p14:creationId xmlns:p14="http://schemas.microsoft.com/office/powerpoint/2010/main" xmlns="" val="773969837"/>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BDE654F8-166F-4271-AE9B-83E4A460E6C9}" type="slidenum">
              <a:rPr lang="en-GB"/>
              <a:pPr>
                <a:defRPr/>
              </a:pPr>
              <a:t>‹N›</a:t>
            </a:fld>
            <a:endParaRPr lang="en-GB"/>
          </a:p>
        </p:txBody>
      </p:sp>
    </p:spTree>
    <p:extLst>
      <p:ext uri="{BB962C8B-B14F-4D97-AF65-F5344CB8AC3E}">
        <p14:creationId xmlns:p14="http://schemas.microsoft.com/office/powerpoint/2010/main" xmlns="" val="4231043509"/>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08A38B48-3E72-4B60-8399-4787FB59C1A7}" type="slidenum">
              <a:rPr lang="en-GB"/>
              <a:pPr>
                <a:defRPr/>
              </a:pPr>
              <a:t>‹N›</a:t>
            </a:fld>
            <a:endParaRPr lang="en-GB"/>
          </a:p>
        </p:txBody>
      </p:sp>
    </p:spTree>
    <p:extLst>
      <p:ext uri="{BB962C8B-B14F-4D97-AF65-F5344CB8AC3E}">
        <p14:creationId xmlns:p14="http://schemas.microsoft.com/office/powerpoint/2010/main" xmlns="" val="42309127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181B29F3-1DC6-4EA8-A53D-E29D41166848}" type="slidenum">
              <a:rPr lang="en-GB"/>
              <a:pPr>
                <a:defRPr/>
              </a:pPr>
              <a:t>‹N›</a:t>
            </a:fld>
            <a:endParaRPr lang="en-GB" dirty="0"/>
          </a:p>
        </p:txBody>
      </p:sp>
    </p:spTree>
    <p:extLst>
      <p:ext uri="{BB962C8B-B14F-4D97-AF65-F5344CB8AC3E}">
        <p14:creationId xmlns:p14="http://schemas.microsoft.com/office/powerpoint/2010/main" xmlns="" val="2200508987"/>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218E8F51-E13A-4C83-AE7E-4C7C4C031082}" type="slidenum">
              <a:rPr lang="en-GB"/>
              <a:pPr>
                <a:defRPr/>
              </a:pPr>
              <a:t>‹N›</a:t>
            </a:fld>
            <a:endParaRPr lang="en-GB"/>
          </a:p>
        </p:txBody>
      </p:sp>
    </p:spTree>
    <p:extLst>
      <p:ext uri="{BB962C8B-B14F-4D97-AF65-F5344CB8AC3E}">
        <p14:creationId xmlns:p14="http://schemas.microsoft.com/office/powerpoint/2010/main" xmlns="" val="1192473849"/>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30FC1B44-82DA-4F73-ABCB-1FAD4913CCA7}" type="slidenum">
              <a:rPr lang="en-GB"/>
              <a:pPr>
                <a:defRPr/>
              </a:pPr>
              <a:t>‹N›</a:t>
            </a:fld>
            <a:endParaRPr lang="en-GB"/>
          </a:p>
        </p:txBody>
      </p:sp>
    </p:spTree>
    <p:extLst>
      <p:ext uri="{BB962C8B-B14F-4D97-AF65-F5344CB8AC3E}">
        <p14:creationId xmlns:p14="http://schemas.microsoft.com/office/powerpoint/2010/main" xmlns="" val="311075162"/>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3D00977E-8109-4C50-A6F6-00F4055AD6CD}" type="slidenum">
              <a:rPr lang="en-GB"/>
              <a:pPr>
                <a:defRPr/>
              </a:pPr>
              <a:t>‹N›</a:t>
            </a:fld>
            <a:endParaRPr lang="en-GB"/>
          </a:p>
        </p:txBody>
      </p:sp>
    </p:spTree>
    <p:extLst>
      <p:ext uri="{BB962C8B-B14F-4D97-AF65-F5344CB8AC3E}">
        <p14:creationId xmlns:p14="http://schemas.microsoft.com/office/powerpoint/2010/main" xmlns="" val="1864644560"/>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D407F7C9-8099-45CF-B652-E67CF46F623A}" type="slidenum">
              <a:rPr lang="en-GB"/>
              <a:pPr>
                <a:defRPr/>
              </a:pPr>
              <a:t>‹N›</a:t>
            </a:fld>
            <a:endParaRPr lang="en-GB" dirty="0"/>
          </a:p>
        </p:txBody>
      </p:sp>
    </p:spTree>
    <p:extLst>
      <p:ext uri="{BB962C8B-B14F-4D97-AF65-F5344CB8AC3E}">
        <p14:creationId xmlns:p14="http://schemas.microsoft.com/office/powerpoint/2010/main" xmlns="" val="2800411272"/>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440FBEFA-7E5E-4587-8059-258E59C6B53D}" type="slidenum">
              <a:rPr lang="en-GB"/>
              <a:pPr>
                <a:defRPr/>
              </a:pPr>
              <a:t>‹N›</a:t>
            </a:fld>
            <a:endParaRPr lang="en-GB" dirty="0"/>
          </a:p>
        </p:txBody>
      </p:sp>
    </p:spTree>
    <p:extLst>
      <p:ext uri="{BB962C8B-B14F-4D97-AF65-F5344CB8AC3E}">
        <p14:creationId xmlns:p14="http://schemas.microsoft.com/office/powerpoint/2010/main" xmlns="" val="302324341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226614E3-2DAF-4465-A891-3936A10B2C80}" type="slidenum">
              <a:rPr lang="en-GB"/>
              <a:pPr>
                <a:defRPr/>
              </a:pPr>
              <a:t>‹N›</a:t>
            </a:fld>
            <a:endParaRPr lang="en-GB"/>
          </a:p>
        </p:txBody>
      </p:sp>
    </p:spTree>
    <p:extLst>
      <p:ext uri="{BB962C8B-B14F-4D97-AF65-F5344CB8AC3E}">
        <p14:creationId xmlns:p14="http://schemas.microsoft.com/office/powerpoint/2010/main" xmlns="" val="449356949"/>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9D1A9FB5-C081-4429-B4E3-54130C5162B7}" type="slidenum">
              <a:rPr lang="en-GB"/>
              <a:pPr>
                <a:defRPr/>
              </a:pPr>
              <a:t>‹N›</a:t>
            </a:fld>
            <a:endParaRPr lang="en-GB"/>
          </a:p>
        </p:txBody>
      </p:sp>
    </p:spTree>
    <p:extLst>
      <p:ext uri="{BB962C8B-B14F-4D97-AF65-F5344CB8AC3E}">
        <p14:creationId xmlns:p14="http://schemas.microsoft.com/office/powerpoint/2010/main" xmlns="" val="4013607080"/>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68E30B37-4A81-4E69-A33C-F23EE1D31597}" type="slidenum">
              <a:rPr lang="en-GB"/>
              <a:pPr>
                <a:defRPr/>
              </a:pPr>
              <a:t>‹N›</a:t>
            </a:fld>
            <a:endParaRPr lang="en-GB"/>
          </a:p>
        </p:txBody>
      </p:sp>
    </p:spTree>
    <p:extLst>
      <p:ext uri="{BB962C8B-B14F-4D97-AF65-F5344CB8AC3E}">
        <p14:creationId xmlns:p14="http://schemas.microsoft.com/office/powerpoint/2010/main" xmlns="" val="1517303218"/>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EDDFF3BC-4775-4979-938F-AC1D331A6BDB}" type="slidenum">
              <a:rPr lang="en-GB"/>
              <a:pPr>
                <a:defRPr/>
              </a:pPr>
              <a:t>‹N›</a:t>
            </a:fld>
            <a:endParaRPr lang="en-GB"/>
          </a:p>
        </p:txBody>
      </p:sp>
    </p:spTree>
    <p:extLst>
      <p:ext uri="{BB962C8B-B14F-4D97-AF65-F5344CB8AC3E}">
        <p14:creationId xmlns:p14="http://schemas.microsoft.com/office/powerpoint/2010/main" xmlns="" val="220188842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2200E262-03CD-40DD-9638-10D80EAE290C}" type="slidenum">
              <a:rPr lang="en-GB"/>
              <a:pPr>
                <a:defRPr/>
              </a:pPr>
              <a:t>‹N›</a:t>
            </a:fld>
            <a:endParaRPr lang="en-GB"/>
          </a:p>
        </p:txBody>
      </p:sp>
    </p:spTree>
    <p:extLst>
      <p:ext uri="{BB962C8B-B14F-4D97-AF65-F5344CB8AC3E}">
        <p14:creationId xmlns:p14="http://schemas.microsoft.com/office/powerpoint/2010/main" xmlns="" val="28514711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0274ADAF-2ACA-4E00-90E6-F935ACC67FB3}" type="slidenum">
              <a:rPr lang="en-GB"/>
              <a:pPr>
                <a:defRPr/>
              </a:pPr>
              <a:t>‹N›</a:t>
            </a:fld>
            <a:endParaRPr lang="en-GB"/>
          </a:p>
        </p:txBody>
      </p:sp>
    </p:spTree>
    <p:extLst>
      <p:ext uri="{BB962C8B-B14F-4D97-AF65-F5344CB8AC3E}">
        <p14:creationId xmlns:p14="http://schemas.microsoft.com/office/powerpoint/2010/main" xmlns="" val="3051262896"/>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0FEB5896-C2E6-4EC6-B629-9F330BB7DA53}" type="slidenum">
              <a:rPr lang="en-GB"/>
              <a:pPr>
                <a:defRPr/>
              </a:pPr>
              <a:t>‹N›</a:t>
            </a:fld>
            <a:endParaRPr lang="en-GB" dirty="0"/>
          </a:p>
        </p:txBody>
      </p:sp>
    </p:spTree>
    <p:extLst>
      <p:ext uri="{BB962C8B-B14F-4D97-AF65-F5344CB8AC3E}">
        <p14:creationId xmlns:p14="http://schemas.microsoft.com/office/powerpoint/2010/main" xmlns="" val="4136309756"/>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7839BF84-CA39-4730-9B85-2C73EB0E56A7}" type="slidenum">
              <a:rPr lang="en-GB"/>
              <a:pPr>
                <a:defRPr/>
              </a:pPr>
              <a:t>‹N›</a:t>
            </a:fld>
            <a:endParaRPr lang="en-GB" dirty="0"/>
          </a:p>
        </p:txBody>
      </p:sp>
    </p:spTree>
    <p:extLst>
      <p:ext uri="{BB962C8B-B14F-4D97-AF65-F5344CB8AC3E}">
        <p14:creationId xmlns:p14="http://schemas.microsoft.com/office/powerpoint/2010/main" xmlns="" val="2475506238"/>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BB18796C-E383-409C-AFB8-FA9DE3B15BAA}" type="slidenum">
              <a:rPr lang="en-GB"/>
              <a:pPr>
                <a:defRPr/>
              </a:pPr>
              <a:t>‹N›</a:t>
            </a:fld>
            <a:endParaRPr lang="en-GB" dirty="0"/>
          </a:p>
        </p:txBody>
      </p:sp>
    </p:spTree>
    <p:extLst>
      <p:ext uri="{BB962C8B-B14F-4D97-AF65-F5344CB8AC3E}">
        <p14:creationId xmlns:p14="http://schemas.microsoft.com/office/powerpoint/2010/main" xmlns="" val="300963484"/>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886AE4F1-7D5E-43D6-A9EA-C45C65439333}" type="slidenum">
              <a:rPr lang="en-GB"/>
              <a:pPr>
                <a:defRPr/>
              </a:pPr>
              <a:t>‹N›</a:t>
            </a:fld>
            <a:endParaRPr lang="en-GB" dirty="0"/>
          </a:p>
        </p:txBody>
      </p:sp>
    </p:spTree>
    <p:extLst>
      <p:ext uri="{BB962C8B-B14F-4D97-AF65-F5344CB8AC3E}">
        <p14:creationId xmlns:p14="http://schemas.microsoft.com/office/powerpoint/2010/main" xmlns="" val="3261283272"/>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C1D05E1D-20A3-4A98-8C62-E0E7EE01EBC4}" type="slidenum">
              <a:rPr lang="en-GB"/>
              <a:pPr>
                <a:defRPr/>
              </a:pPr>
              <a:t>‹N›</a:t>
            </a:fld>
            <a:endParaRPr lang="en-GB"/>
          </a:p>
        </p:txBody>
      </p:sp>
    </p:spTree>
    <p:extLst>
      <p:ext uri="{BB962C8B-B14F-4D97-AF65-F5344CB8AC3E}">
        <p14:creationId xmlns:p14="http://schemas.microsoft.com/office/powerpoint/2010/main" xmlns="" val="2741826008"/>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F8B6AD6D-1401-499B-9B2A-46DD2DAA547E}" type="slidenum">
              <a:rPr lang="en-GB"/>
              <a:pPr>
                <a:defRPr/>
              </a:pPr>
              <a:t>‹N›</a:t>
            </a:fld>
            <a:endParaRPr lang="en-GB"/>
          </a:p>
        </p:txBody>
      </p:sp>
    </p:spTree>
    <p:extLst>
      <p:ext uri="{BB962C8B-B14F-4D97-AF65-F5344CB8AC3E}">
        <p14:creationId xmlns:p14="http://schemas.microsoft.com/office/powerpoint/2010/main" xmlns="" val="2448849802"/>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8BACAD85-1D1D-43E2-AC87-C1ECA21AC6B5}" type="slidenum">
              <a:rPr lang="en-GB"/>
              <a:pPr>
                <a:defRPr/>
              </a:pPr>
              <a:t>‹N›</a:t>
            </a:fld>
            <a:endParaRPr lang="en-GB"/>
          </a:p>
        </p:txBody>
      </p:sp>
    </p:spTree>
    <p:extLst>
      <p:ext uri="{BB962C8B-B14F-4D97-AF65-F5344CB8AC3E}">
        <p14:creationId xmlns:p14="http://schemas.microsoft.com/office/powerpoint/2010/main" xmlns="" val="3031327618"/>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8A66B038-8B09-4FC3-9018-91EC39722E9C}" type="slidenum">
              <a:rPr lang="en-GB"/>
              <a:pPr>
                <a:defRPr/>
              </a:pPr>
              <a:t>‹N›</a:t>
            </a:fld>
            <a:endParaRPr lang="en-GB"/>
          </a:p>
        </p:txBody>
      </p:sp>
    </p:spTree>
    <p:extLst>
      <p:ext uri="{BB962C8B-B14F-4D97-AF65-F5344CB8AC3E}">
        <p14:creationId xmlns:p14="http://schemas.microsoft.com/office/powerpoint/2010/main" xmlns="" val="3041914053"/>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EF2E5238-3F13-4DC0-8BB1-91C43F05DA32}" type="slidenum">
              <a:rPr lang="en-GB"/>
              <a:pPr>
                <a:defRPr/>
              </a:pPr>
              <a:t>‹N›</a:t>
            </a:fld>
            <a:endParaRPr lang="en-GB"/>
          </a:p>
        </p:txBody>
      </p:sp>
    </p:spTree>
    <p:extLst>
      <p:ext uri="{BB962C8B-B14F-4D97-AF65-F5344CB8AC3E}">
        <p14:creationId xmlns:p14="http://schemas.microsoft.com/office/powerpoint/2010/main" xmlns="" val="3483136003"/>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51E39FF2-23F8-4D40-9732-76E1EE481A1A}" type="slidenum">
              <a:rPr lang="en-GB"/>
              <a:pPr>
                <a:defRPr/>
              </a:pPr>
              <a:t>‹N›</a:t>
            </a:fld>
            <a:endParaRPr lang="en-GB"/>
          </a:p>
        </p:txBody>
      </p:sp>
    </p:spTree>
    <p:extLst>
      <p:ext uri="{BB962C8B-B14F-4D97-AF65-F5344CB8AC3E}">
        <p14:creationId xmlns:p14="http://schemas.microsoft.com/office/powerpoint/2010/main" xmlns="" val="722070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5BBC5D1-427D-4A93-808B-A448DFC3ADEC}" type="datetimeFigureOut">
              <a:rPr lang="it-IT"/>
              <a:pPr>
                <a:defRPr/>
              </a:pPr>
              <a:t>11/01/2022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E4B2AF0-B02C-4CC5-8FBC-4484FE0B73B5}" type="slidenum">
              <a:rPr lang="it-IT"/>
              <a:pPr>
                <a:defRPr/>
              </a:pPr>
              <a:t>‹N›</a:t>
            </a:fld>
            <a:endParaRPr lang="it-IT"/>
          </a:p>
        </p:txBody>
      </p:sp>
    </p:spTree>
    <p:extLst>
      <p:ext uri="{BB962C8B-B14F-4D97-AF65-F5344CB8AC3E}">
        <p14:creationId xmlns:p14="http://schemas.microsoft.com/office/powerpoint/2010/main" xmlns="" val="30566120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D117183B-62B3-4E81-9144-D0EED08F3531}" type="slidenum">
              <a:rPr lang="en-GB"/>
              <a:pPr>
                <a:defRPr/>
              </a:pPr>
              <a:t>‹N›</a:t>
            </a:fld>
            <a:endParaRPr lang="en-GB"/>
          </a:p>
        </p:txBody>
      </p:sp>
    </p:spTree>
    <p:extLst>
      <p:ext uri="{BB962C8B-B14F-4D97-AF65-F5344CB8AC3E}">
        <p14:creationId xmlns:p14="http://schemas.microsoft.com/office/powerpoint/2010/main" xmlns="" val="3949702063"/>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992098E3-45A6-48D5-97FB-59D3929E81D0}" type="slidenum">
              <a:rPr lang="en-GB"/>
              <a:pPr>
                <a:defRPr/>
              </a:pPr>
              <a:t>‹N›</a:t>
            </a:fld>
            <a:endParaRPr lang="en-GB" dirty="0"/>
          </a:p>
        </p:txBody>
      </p:sp>
    </p:spTree>
    <p:extLst>
      <p:ext uri="{BB962C8B-B14F-4D97-AF65-F5344CB8AC3E}">
        <p14:creationId xmlns:p14="http://schemas.microsoft.com/office/powerpoint/2010/main" xmlns="" val="2310422181"/>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D03EF288-1A10-4CBE-A3E3-EE1B8B46DF4C}" type="slidenum">
              <a:rPr lang="en-GB"/>
              <a:pPr>
                <a:defRPr/>
              </a:pPr>
              <a:t>‹N›</a:t>
            </a:fld>
            <a:endParaRPr lang="en-GB"/>
          </a:p>
        </p:txBody>
      </p:sp>
    </p:spTree>
    <p:extLst>
      <p:ext uri="{BB962C8B-B14F-4D97-AF65-F5344CB8AC3E}">
        <p14:creationId xmlns:p14="http://schemas.microsoft.com/office/powerpoint/2010/main" xmlns="" val="1390905742"/>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714C85AD-F7FB-4733-B190-A4F175A834CF}" type="slidenum">
              <a:rPr lang="en-GB"/>
              <a:pPr>
                <a:defRPr/>
              </a:pPr>
              <a:t>‹N›</a:t>
            </a:fld>
            <a:endParaRPr lang="en-GB"/>
          </a:p>
        </p:txBody>
      </p:sp>
    </p:spTree>
    <p:extLst>
      <p:ext uri="{BB962C8B-B14F-4D97-AF65-F5344CB8AC3E}">
        <p14:creationId xmlns:p14="http://schemas.microsoft.com/office/powerpoint/2010/main" xmlns="" val="4137842238"/>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D3C9052A-5284-42B7-A23E-FE5686E8A203}" type="slidenum">
              <a:rPr lang="en-GB"/>
              <a:pPr>
                <a:defRPr/>
              </a:pPr>
              <a:t>‹N›</a:t>
            </a:fld>
            <a:endParaRPr lang="en-GB"/>
          </a:p>
        </p:txBody>
      </p:sp>
    </p:spTree>
    <p:extLst>
      <p:ext uri="{BB962C8B-B14F-4D97-AF65-F5344CB8AC3E}">
        <p14:creationId xmlns:p14="http://schemas.microsoft.com/office/powerpoint/2010/main" xmlns="" val="315974447"/>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23B63BAF-DEBD-4AD6-AF82-0B8C562724C0}" type="slidenum">
              <a:rPr lang="en-GB"/>
              <a:pPr>
                <a:defRPr/>
              </a:pPr>
              <a:t>‹N›</a:t>
            </a:fld>
            <a:endParaRPr lang="en-GB"/>
          </a:p>
        </p:txBody>
      </p:sp>
    </p:spTree>
    <p:extLst>
      <p:ext uri="{BB962C8B-B14F-4D97-AF65-F5344CB8AC3E}">
        <p14:creationId xmlns:p14="http://schemas.microsoft.com/office/powerpoint/2010/main" xmlns="" val="2158420870"/>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C36D3FD0-3635-49A1-A0C6-D5BD22D6CFED}" type="slidenum">
              <a:rPr lang="en-GB"/>
              <a:pPr>
                <a:defRPr/>
              </a:pPr>
              <a:t>‹N›</a:t>
            </a:fld>
            <a:endParaRPr lang="en-GB"/>
          </a:p>
        </p:txBody>
      </p:sp>
    </p:spTree>
    <p:extLst>
      <p:ext uri="{BB962C8B-B14F-4D97-AF65-F5344CB8AC3E}">
        <p14:creationId xmlns:p14="http://schemas.microsoft.com/office/powerpoint/2010/main" xmlns="" val="4038491591"/>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05F187A9-3EF0-4175-8BDF-87CFF9C850F7}" type="slidenum">
              <a:rPr lang="en-GB"/>
              <a:pPr>
                <a:defRPr/>
              </a:pPr>
              <a:t>‹N›</a:t>
            </a:fld>
            <a:endParaRPr lang="en-GB"/>
          </a:p>
        </p:txBody>
      </p:sp>
    </p:spTree>
    <p:extLst>
      <p:ext uri="{BB962C8B-B14F-4D97-AF65-F5344CB8AC3E}">
        <p14:creationId xmlns:p14="http://schemas.microsoft.com/office/powerpoint/2010/main" xmlns="" val="1495231296"/>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5BF4EAF1-6D9A-4726-A7F6-BA9D21FDDA48}" type="slidenum">
              <a:rPr lang="en-GB"/>
              <a:pPr>
                <a:defRPr/>
              </a:pPr>
              <a:t>‹N›</a:t>
            </a:fld>
            <a:endParaRPr lang="en-GB"/>
          </a:p>
        </p:txBody>
      </p:sp>
    </p:spTree>
    <p:extLst>
      <p:ext uri="{BB962C8B-B14F-4D97-AF65-F5344CB8AC3E}">
        <p14:creationId xmlns:p14="http://schemas.microsoft.com/office/powerpoint/2010/main" xmlns="" val="3918504744"/>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5BF5B581-FE67-42E9-851E-A2AA0FDBD12F}" type="slidenum">
              <a:rPr lang="en-GB"/>
              <a:pPr>
                <a:defRPr/>
              </a:pPr>
              <a:t>‹N›</a:t>
            </a:fld>
            <a:endParaRPr lang="en-GB"/>
          </a:p>
        </p:txBody>
      </p:sp>
    </p:spTree>
    <p:extLst>
      <p:ext uri="{BB962C8B-B14F-4D97-AF65-F5344CB8AC3E}">
        <p14:creationId xmlns:p14="http://schemas.microsoft.com/office/powerpoint/2010/main" xmlns="" val="1146739318"/>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25000C7C-ECB5-4B35-8852-4701910DAA43}" type="slidenum">
              <a:rPr lang="en-GB"/>
              <a:pPr>
                <a:defRPr/>
              </a:pPr>
              <a:t>‹N›</a:t>
            </a:fld>
            <a:endParaRPr lang="en-GB"/>
          </a:p>
        </p:txBody>
      </p:sp>
    </p:spTree>
    <p:extLst>
      <p:ext uri="{BB962C8B-B14F-4D97-AF65-F5344CB8AC3E}">
        <p14:creationId xmlns:p14="http://schemas.microsoft.com/office/powerpoint/2010/main" xmlns="" val="30983444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97C26A4F-E0C6-48C2-B56D-D5B462E6DAD2}" type="slidenum">
              <a:rPr lang="en-GB"/>
              <a:pPr>
                <a:defRPr/>
              </a:pPr>
              <a:t>‹N›</a:t>
            </a:fld>
            <a:endParaRPr lang="en-GB"/>
          </a:p>
        </p:txBody>
      </p:sp>
    </p:spTree>
    <p:extLst>
      <p:ext uri="{BB962C8B-B14F-4D97-AF65-F5344CB8AC3E}">
        <p14:creationId xmlns:p14="http://schemas.microsoft.com/office/powerpoint/2010/main" xmlns="" val="3628967539"/>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DC41248F-782E-4030-A40D-9453FA1AE2C4}" type="slidenum">
              <a:rPr lang="en-GB"/>
              <a:pPr>
                <a:defRPr/>
              </a:pPr>
              <a:t>‹N›</a:t>
            </a:fld>
            <a:endParaRPr lang="en-GB"/>
          </a:p>
        </p:txBody>
      </p:sp>
    </p:spTree>
    <p:extLst>
      <p:ext uri="{BB962C8B-B14F-4D97-AF65-F5344CB8AC3E}">
        <p14:creationId xmlns:p14="http://schemas.microsoft.com/office/powerpoint/2010/main" xmlns="" val="337307718"/>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AEFFA89B-B26B-4697-9146-6312D9FFFFB3}" type="slidenum">
              <a:rPr lang="en-GB"/>
              <a:pPr>
                <a:defRPr/>
              </a:pPr>
              <a:t>‹N›</a:t>
            </a:fld>
            <a:endParaRPr lang="en-GB"/>
          </a:p>
        </p:txBody>
      </p:sp>
    </p:spTree>
    <p:extLst>
      <p:ext uri="{BB962C8B-B14F-4D97-AF65-F5344CB8AC3E}">
        <p14:creationId xmlns:p14="http://schemas.microsoft.com/office/powerpoint/2010/main" xmlns="" val="2289928313"/>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D94E681F-EDB9-478F-B729-B7580EE300E0}" type="slidenum">
              <a:rPr lang="en-GB"/>
              <a:pPr>
                <a:defRPr/>
              </a:pPr>
              <a:t>‹N›</a:t>
            </a:fld>
            <a:endParaRPr lang="en-GB" dirty="0"/>
          </a:p>
        </p:txBody>
      </p:sp>
    </p:spTree>
    <p:extLst>
      <p:ext uri="{BB962C8B-B14F-4D97-AF65-F5344CB8AC3E}">
        <p14:creationId xmlns:p14="http://schemas.microsoft.com/office/powerpoint/2010/main" xmlns="" val="3038892974"/>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3FD0AF13-31FC-478E-8E4B-CAB2A69EFF08}" type="slidenum">
              <a:rPr lang="en-GB"/>
              <a:pPr>
                <a:defRPr/>
              </a:pPr>
              <a:t>‹N›</a:t>
            </a:fld>
            <a:endParaRPr lang="en-GB" dirty="0"/>
          </a:p>
        </p:txBody>
      </p:sp>
    </p:spTree>
    <p:extLst>
      <p:ext uri="{BB962C8B-B14F-4D97-AF65-F5344CB8AC3E}">
        <p14:creationId xmlns:p14="http://schemas.microsoft.com/office/powerpoint/2010/main" xmlns="" val="309370226"/>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5332E313-D081-4B37-A9F6-6F36A82D7174}" type="slidenum">
              <a:rPr lang="en-GB"/>
              <a:pPr>
                <a:defRPr/>
              </a:pPr>
              <a:t>‹N›</a:t>
            </a:fld>
            <a:endParaRPr lang="en-GB"/>
          </a:p>
        </p:txBody>
      </p:sp>
    </p:spTree>
    <p:extLst>
      <p:ext uri="{BB962C8B-B14F-4D97-AF65-F5344CB8AC3E}">
        <p14:creationId xmlns:p14="http://schemas.microsoft.com/office/powerpoint/2010/main" xmlns="" val="116229347"/>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77AC21FD-60E7-410F-AE0C-2430E3485AC2}" type="slidenum">
              <a:rPr lang="en-GB"/>
              <a:pPr>
                <a:defRPr/>
              </a:pPr>
              <a:t>‹N›</a:t>
            </a:fld>
            <a:endParaRPr lang="en-GB"/>
          </a:p>
        </p:txBody>
      </p:sp>
    </p:spTree>
    <p:extLst>
      <p:ext uri="{BB962C8B-B14F-4D97-AF65-F5344CB8AC3E}">
        <p14:creationId xmlns:p14="http://schemas.microsoft.com/office/powerpoint/2010/main" xmlns="" val="471829301"/>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CE11C3F3-2B09-4645-901F-EE7117741B0A}" type="slidenum">
              <a:rPr lang="en-GB"/>
              <a:pPr>
                <a:defRPr/>
              </a:pPr>
              <a:t>‹N›</a:t>
            </a:fld>
            <a:endParaRPr lang="en-GB"/>
          </a:p>
        </p:txBody>
      </p:sp>
    </p:spTree>
    <p:extLst>
      <p:ext uri="{BB962C8B-B14F-4D97-AF65-F5344CB8AC3E}">
        <p14:creationId xmlns:p14="http://schemas.microsoft.com/office/powerpoint/2010/main" xmlns="" val="2909634067"/>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40080FEB-C5D3-4B54-B853-5AA5A8397364}" type="slidenum">
              <a:rPr lang="en-GB"/>
              <a:pPr>
                <a:defRPr/>
              </a:pPr>
              <a:t>‹N›</a:t>
            </a:fld>
            <a:endParaRPr lang="en-GB"/>
          </a:p>
        </p:txBody>
      </p:sp>
    </p:spTree>
    <p:extLst>
      <p:ext uri="{BB962C8B-B14F-4D97-AF65-F5344CB8AC3E}">
        <p14:creationId xmlns:p14="http://schemas.microsoft.com/office/powerpoint/2010/main" xmlns="" val="1377169674"/>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9495EAB1-1764-44F9-A0F5-ECA467C9893B}" type="slidenum">
              <a:rPr lang="en-GB"/>
              <a:pPr>
                <a:defRPr/>
              </a:pPr>
              <a:t>‹N›</a:t>
            </a:fld>
            <a:endParaRPr lang="en-GB"/>
          </a:p>
        </p:txBody>
      </p:sp>
    </p:spTree>
    <p:extLst>
      <p:ext uri="{BB962C8B-B14F-4D97-AF65-F5344CB8AC3E}">
        <p14:creationId xmlns:p14="http://schemas.microsoft.com/office/powerpoint/2010/main" xmlns="" val="595147992"/>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E1E90CCD-1699-4CC3-9B49-CB4EC89A511E}" type="slidenum">
              <a:rPr lang="en-GB"/>
              <a:pPr>
                <a:defRPr/>
              </a:pPr>
              <a:t>‹N›</a:t>
            </a:fld>
            <a:endParaRPr lang="en-GB" dirty="0"/>
          </a:p>
        </p:txBody>
      </p:sp>
    </p:spTree>
    <p:extLst>
      <p:ext uri="{BB962C8B-B14F-4D97-AF65-F5344CB8AC3E}">
        <p14:creationId xmlns:p14="http://schemas.microsoft.com/office/powerpoint/2010/main" xmlns="" val="32181337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ECA609B9-EA0A-4AAF-9ACB-CD45328A5A0D}" type="slidenum">
              <a:rPr lang="en-GB"/>
              <a:pPr>
                <a:defRPr/>
              </a:pPr>
              <a:t>‹N›</a:t>
            </a:fld>
            <a:endParaRPr lang="en-GB"/>
          </a:p>
        </p:txBody>
      </p:sp>
    </p:spTree>
    <p:extLst>
      <p:ext uri="{BB962C8B-B14F-4D97-AF65-F5344CB8AC3E}">
        <p14:creationId xmlns:p14="http://schemas.microsoft.com/office/powerpoint/2010/main" xmlns="" val="2920156667"/>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FAC1477-734E-4151-81C7-11C591018550}" type="slidenum">
              <a:rPr lang="en-GB"/>
              <a:pPr>
                <a:defRPr/>
              </a:pPr>
              <a:t>‹N›</a:t>
            </a:fld>
            <a:endParaRPr lang="en-GB" dirty="0"/>
          </a:p>
        </p:txBody>
      </p:sp>
    </p:spTree>
    <p:extLst>
      <p:ext uri="{BB962C8B-B14F-4D97-AF65-F5344CB8AC3E}">
        <p14:creationId xmlns:p14="http://schemas.microsoft.com/office/powerpoint/2010/main" xmlns="" val="951863062"/>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ADD1076F-8790-4C12-B69B-D294777FCC0A}" type="slidenum">
              <a:rPr lang="en-GB"/>
              <a:pPr>
                <a:defRPr/>
              </a:pPr>
              <a:t>‹N›</a:t>
            </a:fld>
            <a:endParaRPr lang="en-GB" dirty="0"/>
          </a:p>
        </p:txBody>
      </p:sp>
    </p:spTree>
    <p:extLst>
      <p:ext uri="{BB962C8B-B14F-4D97-AF65-F5344CB8AC3E}">
        <p14:creationId xmlns:p14="http://schemas.microsoft.com/office/powerpoint/2010/main" xmlns="" val="297311193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172EC251-5EE5-4EB7-8486-F6CC90D89C3E}" type="slidenum">
              <a:rPr lang="en-GB"/>
              <a:pPr>
                <a:defRPr/>
              </a:pPr>
              <a:t>‹N›</a:t>
            </a:fld>
            <a:endParaRPr lang="en-GB" dirty="0"/>
          </a:p>
        </p:txBody>
      </p:sp>
    </p:spTree>
    <p:extLst>
      <p:ext uri="{BB962C8B-B14F-4D97-AF65-F5344CB8AC3E}">
        <p14:creationId xmlns:p14="http://schemas.microsoft.com/office/powerpoint/2010/main" xmlns="" val="2434169284"/>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B7797C3D-FC5C-4A2A-A374-1036184CFF81}" type="slidenum">
              <a:rPr lang="en-GB"/>
              <a:pPr>
                <a:defRPr/>
              </a:pPr>
              <a:t>‹N›</a:t>
            </a:fld>
            <a:endParaRPr lang="en-GB"/>
          </a:p>
        </p:txBody>
      </p:sp>
    </p:spTree>
    <p:extLst>
      <p:ext uri="{BB962C8B-B14F-4D97-AF65-F5344CB8AC3E}">
        <p14:creationId xmlns:p14="http://schemas.microsoft.com/office/powerpoint/2010/main" xmlns="" val="1328417615"/>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D3E35D6C-31B9-4C4A-9E41-D89C36399D71}" type="slidenum">
              <a:rPr lang="en-GB"/>
              <a:pPr>
                <a:defRPr/>
              </a:pPr>
              <a:t>‹N›</a:t>
            </a:fld>
            <a:endParaRPr lang="en-GB"/>
          </a:p>
        </p:txBody>
      </p:sp>
    </p:spTree>
    <p:extLst>
      <p:ext uri="{BB962C8B-B14F-4D97-AF65-F5344CB8AC3E}">
        <p14:creationId xmlns:p14="http://schemas.microsoft.com/office/powerpoint/2010/main" xmlns="" val="501075245"/>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D0169B20-D970-42F6-BC8F-6B5E9BFD763D}" type="slidenum">
              <a:rPr lang="en-GB"/>
              <a:pPr>
                <a:defRPr/>
              </a:pPr>
              <a:t>‹N›</a:t>
            </a:fld>
            <a:endParaRPr lang="en-GB"/>
          </a:p>
        </p:txBody>
      </p:sp>
    </p:spTree>
    <p:extLst>
      <p:ext uri="{BB962C8B-B14F-4D97-AF65-F5344CB8AC3E}">
        <p14:creationId xmlns:p14="http://schemas.microsoft.com/office/powerpoint/2010/main" xmlns="" val="937456731"/>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1D7ECCAC-24B7-4031-96DB-A1781397057A}" type="slidenum">
              <a:rPr lang="en-GB"/>
              <a:pPr>
                <a:defRPr/>
              </a:pPr>
              <a:t>‹N›</a:t>
            </a:fld>
            <a:endParaRPr lang="en-GB"/>
          </a:p>
        </p:txBody>
      </p:sp>
    </p:spTree>
    <p:extLst>
      <p:ext uri="{BB962C8B-B14F-4D97-AF65-F5344CB8AC3E}">
        <p14:creationId xmlns:p14="http://schemas.microsoft.com/office/powerpoint/2010/main" xmlns="" val="996947977"/>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1FF6E013-0733-4DEC-BC6B-A093AE3BC323}" type="slidenum">
              <a:rPr lang="en-GB"/>
              <a:pPr>
                <a:defRPr/>
              </a:pPr>
              <a:t>‹N›</a:t>
            </a:fld>
            <a:endParaRPr lang="en-GB"/>
          </a:p>
        </p:txBody>
      </p:sp>
    </p:spTree>
    <p:extLst>
      <p:ext uri="{BB962C8B-B14F-4D97-AF65-F5344CB8AC3E}">
        <p14:creationId xmlns:p14="http://schemas.microsoft.com/office/powerpoint/2010/main" xmlns="" val="1560423006"/>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6AA68C39-7D44-46CD-90F1-D883B0B1BB3E}" type="slidenum">
              <a:rPr lang="en-GB"/>
              <a:pPr>
                <a:defRPr/>
              </a:pPr>
              <a:t>‹N›</a:t>
            </a:fld>
            <a:endParaRPr lang="en-GB"/>
          </a:p>
        </p:txBody>
      </p:sp>
    </p:spTree>
    <p:extLst>
      <p:ext uri="{BB962C8B-B14F-4D97-AF65-F5344CB8AC3E}">
        <p14:creationId xmlns:p14="http://schemas.microsoft.com/office/powerpoint/2010/main" xmlns="" val="3919466626"/>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E8ABAEE8-9A8D-4E69-8F74-B03E8FB211CB}" type="slidenum">
              <a:rPr lang="en-GB"/>
              <a:pPr>
                <a:defRPr/>
              </a:pPr>
              <a:t>‹N›</a:t>
            </a:fld>
            <a:endParaRPr lang="en-GB" dirty="0"/>
          </a:p>
        </p:txBody>
      </p:sp>
    </p:spTree>
    <p:extLst>
      <p:ext uri="{BB962C8B-B14F-4D97-AF65-F5344CB8AC3E}">
        <p14:creationId xmlns:p14="http://schemas.microsoft.com/office/powerpoint/2010/main" xmlns="" val="42421722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EE73F930-0FBB-4932-A5F8-4BAECB889CA7}" type="slidenum">
              <a:rPr lang="en-GB"/>
              <a:pPr>
                <a:defRPr/>
              </a:pPr>
              <a:t>‹N›</a:t>
            </a:fld>
            <a:endParaRPr lang="en-GB"/>
          </a:p>
        </p:txBody>
      </p:sp>
    </p:spTree>
    <p:extLst>
      <p:ext uri="{BB962C8B-B14F-4D97-AF65-F5344CB8AC3E}">
        <p14:creationId xmlns:p14="http://schemas.microsoft.com/office/powerpoint/2010/main" xmlns="" val="3345313709"/>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620AE48D-8BB6-4CCB-BA34-709A12666797}" type="slidenum">
              <a:rPr lang="en-GB"/>
              <a:pPr>
                <a:defRPr/>
              </a:pPr>
              <a:t>‹N›</a:t>
            </a:fld>
            <a:endParaRPr lang="en-GB"/>
          </a:p>
        </p:txBody>
      </p:sp>
    </p:spTree>
    <p:extLst>
      <p:ext uri="{BB962C8B-B14F-4D97-AF65-F5344CB8AC3E}">
        <p14:creationId xmlns:p14="http://schemas.microsoft.com/office/powerpoint/2010/main" xmlns="" val="2177852143"/>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60083778-901E-4933-A8CE-F6A0ED6C0EC1}" type="slidenum">
              <a:rPr lang="en-GB"/>
              <a:pPr>
                <a:defRPr/>
              </a:pPr>
              <a:t>‹N›</a:t>
            </a:fld>
            <a:endParaRPr lang="en-GB"/>
          </a:p>
        </p:txBody>
      </p:sp>
    </p:spTree>
    <p:extLst>
      <p:ext uri="{BB962C8B-B14F-4D97-AF65-F5344CB8AC3E}">
        <p14:creationId xmlns:p14="http://schemas.microsoft.com/office/powerpoint/2010/main" xmlns="" val="1172670200"/>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5B59AF7C-B02C-4D51-9426-3B0F0056669E}" type="slidenum">
              <a:rPr lang="en-GB"/>
              <a:pPr>
                <a:defRPr/>
              </a:pPr>
              <a:t>‹N›</a:t>
            </a:fld>
            <a:endParaRPr lang="en-GB"/>
          </a:p>
        </p:txBody>
      </p:sp>
    </p:spTree>
    <p:extLst>
      <p:ext uri="{BB962C8B-B14F-4D97-AF65-F5344CB8AC3E}">
        <p14:creationId xmlns:p14="http://schemas.microsoft.com/office/powerpoint/2010/main" xmlns="" val="2035807822"/>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8CC0CFA5-28BA-4662-8546-F4AEB6B9343D}" type="slidenum">
              <a:rPr lang="en-GB"/>
              <a:pPr>
                <a:defRPr/>
              </a:pPr>
              <a:t>‹N›</a:t>
            </a:fld>
            <a:endParaRPr lang="en-GB"/>
          </a:p>
        </p:txBody>
      </p:sp>
    </p:spTree>
    <p:extLst>
      <p:ext uri="{BB962C8B-B14F-4D97-AF65-F5344CB8AC3E}">
        <p14:creationId xmlns:p14="http://schemas.microsoft.com/office/powerpoint/2010/main" xmlns="" val="696578255"/>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FEDEB010-715B-494C-B4CC-B25B03D1DCD8}" type="slidenum">
              <a:rPr lang="en-GB"/>
              <a:pPr>
                <a:defRPr/>
              </a:pPr>
              <a:t>‹N›</a:t>
            </a:fld>
            <a:endParaRPr lang="en-GB"/>
          </a:p>
        </p:txBody>
      </p:sp>
    </p:spTree>
    <p:extLst>
      <p:ext uri="{BB962C8B-B14F-4D97-AF65-F5344CB8AC3E}">
        <p14:creationId xmlns:p14="http://schemas.microsoft.com/office/powerpoint/2010/main" xmlns="" val="1769878234"/>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699F71EB-6A36-49FE-9DE6-DE7CAAC335AD}" type="slidenum">
              <a:rPr lang="en-GB"/>
              <a:pPr>
                <a:defRPr/>
              </a:pPr>
              <a:t>‹N›</a:t>
            </a:fld>
            <a:endParaRPr lang="en-GB"/>
          </a:p>
        </p:txBody>
      </p:sp>
    </p:spTree>
    <p:extLst>
      <p:ext uri="{BB962C8B-B14F-4D97-AF65-F5344CB8AC3E}">
        <p14:creationId xmlns:p14="http://schemas.microsoft.com/office/powerpoint/2010/main" xmlns="" val="3594788031"/>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EC77A6E2-2F7F-4A3A-9074-AE18D5833516}" type="slidenum">
              <a:rPr lang="en-GB"/>
              <a:pPr>
                <a:defRPr/>
              </a:pPr>
              <a:t>‹N›</a:t>
            </a:fld>
            <a:endParaRPr lang="en-GB"/>
          </a:p>
        </p:txBody>
      </p:sp>
    </p:spTree>
    <p:extLst>
      <p:ext uri="{BB962C8B-B14F-4D97-AF65-F5344CB8AC3E}">
        <p14:creationId xmlns:p14="http://schemas.microsoft.com/office/powerpoint/2010/main" xmlns="" val="812476749"/>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336C52B3-6830-4648-9528-3379573B4F56}" type="slidenum">
              <a:rPr lang="en-GB"/>
              <a:pPr>
                <a:defRPr/>
              </a:pPr>
              <a:t>‹N›</a:t>
            </a:fld>
            <a:endParaRPr lang="en-GB"/>
          </a:p>
        </p:txBody>
      </p:sp>
    </p:spTree>
    <p:extLst>
      <p:ext uri="{BB962C8B-B14F-4D97-AF65-F5344CB8AC3E}">
        <p14:creationId xmlns:p14="http://schemas.microsoft.com/office/powerpoint/2010/main" xmlns="" val="3601863738"/>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7DECDEB6-72F2-4B47-B74B-89C3FDC254FB}" type="slidenum">
              <a:rPr lang="en-GB"/>
              <a:pPr>
                <a:defRPr/>
              </a:pPr>
              <a:t>‹N›</a:t>
            </a:fld>
            <a:endParaRPr lang="en-GB"/>
          </a:p>
        </p:txBody>
      </p:sp>
    </p:spTree>
    <p:extLst>
      <p:ext uri="{BB962C8B-B14F-4D97-AF65-F5344CB8AC3E}">
        <p14:creationId xmlns:p14="http://schemas.microsoft.com/office/powerpoint/2010/main" xmlns="" val="255764890"/>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08FEE63E-90D2-4ED6-95E0-D1717587C480}" type="slidenum">
              <a:rPr lang="en-GB"/>
              <a:pPr>
                <a:defRPr/>
              </a:pPr>
              <a:t>‹N›</a:t>
            </a:fld>
            <a:endParaRPr lang="en-GB"/>
          </a:p>
        </p:txBody>
      </p:sp>
    </p:spTree>
    <p:extLst>
      <p:ext uri="{BB962C8B-B14F-4D97-AF65-F5344CB8AC3E}">
        <p14:creationId xmlns:p14="http://schemas.microsoft.com/office/powerpoint/2010/main" xmlns="" val="12153669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3573840E-507C-4E59-83BF-25B02F4F2F17}" type="slidenum">
              <a:rPr lang="en-GB"/>
              <a:pPr>
                <a:defRPr/>
              </a:pPr>
              <a:t>‹N›</a:t>
            </a:fld>
            <a:endParaRPr lang="en-GB"/>
          </a:p>
        </p:txBody>
      </p:sp>
    </p:spTree>
    <p:extLst>
      <p:ext uri="{BB962C8B-B14F-4D97-AF65-F5344CB8AC3E}">
        <p14:creationId xmlns:p14="http://schemas.microsoft.com/office/powerpoint/2010/main" xmlns="" val="254924543"/>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E4DAAC26-668D-4DF3-9B39-902E29FA6E83}" type="slidenum">
              <a:rPr lang="en-GB"/>
              <a:pPr>
                <a:defRPr/>
              </a:pPr>
              <a:t>‹N›</a:t>
            </a:fld>
            <a:endParaRPr lang="en-GB"/>
          </a:p>
        </p:txBody>
      </p:sp>
    </p:spTree>
    <p:extLst>
      <p:ext uri="{BB962C8B-B14F-4D97-AF65-F5344CB8AC3E}">
        <p14:creationId xmlns:p14="http://schemas.microsoft.com/office/powerpoint/2010/main" xmlns="" val="2622249601"/>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52485652-8C66-4E5C-AD82-EB4091B9C21F}" type="slidenum">
              <a:rPr lang="en-GB"/>
              <a:pPr>
                <a:defRPr/>
              </a:pPr>
              <a:t>‹N›</a:t>
            </a:fld>
            <a:endParaRPr lang="en-GB" dirty="0"/>
          </a:p>
        </p:txBody>
      </p:sp>
    </p:spTree>
    <p:extLst>
      <p:ext uri="{BB962C8B-B14F-4D97-AF65-F5344CB8AC3E}">
        <p14:creationId xmlns:p14="http://schemas.microsoft.com/office/powerpoint/2010/main" xmlns="" val="361791235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B7C1BCB3-691B-4C5B-BB0E-440AA1D69D01}" type="slidenum">
              <a:rPr lang="en-GB"/>
              <a:pPr>
                <a:defRPr/>
              </a:pPr>
              <a:t>‹N›</a:t>
            </a:fld>
            <a:endParaRPr lang="en-GB" dirty="0"/>
          </a:p>
        </p:txBody>
      </p:sp>
    </p:spTree>
    <p:extLst>
      <p:ext uri="{BB962C8B-B14F-4D97-AF65-F5344CB8AC3E}">
        <p14:creationId xmlns:p14="http://schemas.microsoft.com/office/powerpoint/2010/main" xmlns="" val="698634771"/>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32EFD18B-423B-4166-A233-29CBF63B0E63}" type="slidenum">
              <a:rPr lang="en-GB"/>
              <a:pPr>
                <a:defRPr/>
              </a:pPr>
              <a:t>‹N›</a:t>
            </a:fld>
            <a:endParaRPr lang="en-GB"/>
          </a:p>
        </p:txBody>
      </p:sp>
    </p:spTree>
    <p:extLst>
      <p:ext uri="{BB962C8B-B14F-4D97-AF65-F5344CB8AC3E}">
        <p14:creationId xmlns:p14="http://schemas.microsoft.com/office/powerpoint/2010/main" xmlns="" val="3520512733"/>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D005BFD1-AB72-464F-9B77-31379CB042CD}" type="slidenum">
              <a:rPr lang="en-GB"/>
              <a:pPr>
                <a:defRPr/>
              </a:pPr>
              <a:t>‹N›</a:t>
            </a:fld>
            <a:endParaRPr lang="en-GB"/>
          </a:p>
        </p:txBody>
      </p:sp>
    </p:spTree>
    <p:extLst>
      <p:ext uri="{BB962C8B-B14F-4D97-AF65-F5344CB8AC3E}">
        <p14:creationId xmlns:p14="http://schemas.microsoft.com/office/powerpoint/2010/main" xmlns="" val="3718252019"/>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6EF07E14-46B5-4DC8-8C4D-433C5DB77B7B}" type="slidenum">
              <a:rPr lang="en-GB"/>
              <a:pPr>
                <a:defRPr/>
              </a:pPr>
              <a:t>‹N›</a:t>
            </a:fld>
            <a:endParaRPr lang="en-GB"/>
          </a:p>
        </p:txBody>
      </p:sp>
    </p:spTree>
    <p:extLst>
      <p:ext uri="{BB962C8B-B14F-4D97-AF65-F5344CB8AC3E}">
        <p14:creationId xmlns:p14="http://schemas.microsoft.com/office/powerpoint/2010/main" xmlns="" val="2602488710"/>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9A7275E1-D340-4434-AAD7-B4E005172BF2}" type="slidenum">
              <a:rPr lang="en-GB"/>
              <a:pPr>
                <a:defRPr/>
              </a:pPr>
              <a:t>‹N›</a:t>
            </a:fld>
            <a:endParaRPr lang="en-GB"/>
          </a:p>
        </p:txBody>
      </p:sp>
    </p:spTree>
    <p:extLst>
      <p:ext uri="{BB962C8B-B14F-4D97-AF65-F5344CB8AC3E}">
        <p14:creationId xmlns:p14="http://schemas.microsoft.com/office/powerpoint/2010/main" xmlns="" val="2601625637"/>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B46B529D-50AB-4B97-BC15-9E9DEC717596}" type="slidenum">
              <a:rPr lang="en-GB"/>
              <a:pPr>
                <a:defRPr/>
              </a:pPr>
              <a:t>‹N›</a:t>
            </a:fld>
            <a:endParaRPr lang="en-GB"/>
          </a:p>
        </p:txBody>
      </p:sp>
    </p:spTree>
    <p:extLst>
      <p:ext uri="{BB962C8B-B14F-4D97-AF65-F5344CB8AC3E}">
        <p14:creationId xmlns:p14="http://schemas.microsoft.com/office/powerpoint/2010/main" xmlns="" val="362784046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D4FB5EF5-EF3D-4F50-AD56-3F59EB1AD3DD}" type="slidenum">
              <a:rPr lang="en-GB"/>
              <a:pPr>
                <a:defRPr/>
              </a:pPr>
              <a:t>‹N›</a:t>
            </a:fld>
            <a:endParaRPr lang="en-GB" dirty="0"/>
          </a:p>
        </p:txBody>
      </p:sp>
    </p:spTree>
    <p:extLst>
      <p:ext uri="{BB962C8B-B14F-4D97-AF65-F5344CB8AC3E}">
        <p14:creationId xmlns:p14="http://schemas.microsoft.com/office/powerpoint/2010/main" xmlns="" val="1940473731"/>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FD124087-428D-471B-9FF9-047495B2B182}" type="slidenum">
              <a:rPr lang="en-GB"/>
              <a:pPr>
                <a:defRPr/>
              </a:pPr>
              <a:t>‹N›</a:t>
            </a:fld>
            <a:endParaRPr lang="en-GB" dirty="0"/>
          </a:p>
        </p:txBody>
      </p:sp>
    </p:spTree>
    <p:extLst>
      <p:ext uri="{BB962C8B-B14F-4D97-AF65-F5344CB8AC3E}">
        <p14:creationId xmlns:p14="http://schemas.microsoft.com/office/powerpoint/2010/main" xmlns="" val="31259799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2D08E207-60C5-4CA0-B49C-7E1B12830FA0}" type="slidenum">
              <a:rPr lang="en-GB"/>
              <a:pPr>
                <a:defRPr/>
              </a:pPr>
              <a:t>‹N›</a:t>
            </a:fld>
            <a:endParaRPr lang="en-GB"/>
          </a:p>
        </p:txBody>
      </p:sp>
    </p:spTree>
    <p:extLst>
      <p:ext uri="{BB962C8B-B14F-4D97-AF65-F5344CB8AC3E}">
        <p14:creationId xmlns:p14="http://schemas.microsoft.com/office/powerpoint/2010/main" xmlns="" val="2332494807"/>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C83EF89A-47B2-417F-A112-2B21B99B9366}" type="slidenum">
              <a:rPr lang="en-GB"/>
              <a:pPr>
                <a:defRPr/>
              </a:pPr>
              <a:t>‹N›</a:t>
            </a:fld>
            <a:endParaRPr lang="en-GB" dirty="0"/>
          </a:p>
        </p:txBody>
      </p:sp>
    </p:spTree>
    <p:extLst>
      <p:ext uri="{BB962C8B-B14F-4D97-AF65-F5344CB8AC3E}">
        <p14:creationId xmlns:p14="http://schemas.microsoft.com/office/powerpoint/2010/main" xmlns="" val="131455183"/>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6766C82B-D1B3-4EDC-9F04-E0AAF9E3D7D7}" type="slidenum">
              <a:rPr lang="en-GB"/>
              <a:pPr>
                <a:defRPr/>
              </a:pPr>
              <a:t>‹N›</a:t>
            </a:fld>
            <a:endParaRPr lang="en-GB" dirty="0"/>
          </a:p>
        </p:txBody>
      </p:sp>
    </p:spTree>
    <p:extLst>
      <p:ext uri="{BB962C8B-B14F-4D97-AF65-F5344CB8AC3E}">
        <p14:creationId xmlns:p14="http://schemas.microsoft.com/office/powerpoint/2010/main" xmlns="" val="1776961719"/>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64E123CA-0102-463E-9611-19A9F8B6119A}" type="slidenum">
              <a:rPr lang="en-GB"/>
              <a:pPr>
                <a:defRPr/>
              </a:pPr>
              <a:t>‹N›</a:t>
            </a:fld>
            <a:endParaRPr lang="en-GB"/>
          </a:p>
        </p:txBody>
      </p:sp>
    </p:spTree>
    <p:extLst>
      <p:ext uri="{BB962C8B-B14F-4D97-AF65-F5344CB8AC3E}">
        <p14:creationId xmlns:p14="http://schemas.microsoft.com/office/powerpoint/2010/main" xmlns="" val="2733698372"/>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1FA23078-6535-4997-A817-6710F9A14E02}" type="slidenum">
              <a:rPr lang="en-GB"/>
              <a:pPr>
                <a:defRPr/>
              </a:pPr>
              <a:t>‹N›</a:t>
            </a:fld>
            <a:endParaRPr lang="en-GB"/>
          </a:p>
        </p:txBody>
      </p:sp>
    </p:spTree>
    <p:extLst>
      <p:ext uri="{BB962C8B-B14F-4D97-AF65-F5344CB8AC3E}">
        <p14:creationId xmlns:p14="http://schemas.microsoft.com/office/powerpoint/2010/main" xmlns="" val="137154541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16586A9A-7604-42E6-9088-9D8F6D1BACF8}" type="slidenum">
              <a:rPr lang="en-GB"/>
              <a:pPr>
                <a:defRPr/>
              </a:pPr>
              <a:t>‹N›</a:t>
            </a:fld>
            <a:endParaRPr lang="en-GB"/>
          </a:p>
        </p:txBody>
      </p:sp>
    </p:spTree>
    <p:extLst>
      <p:ext uri="{BB962C8B-B14F-4D97-AF65-F5344CB8AC3E}">
        <p14:creationId xmlns:p14="http://schemas.microsoft.com/office/powerpoint/2010/main" xmlns="" val="455594030"/>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3A18BAAF-E2B1-48E2-941D-EF19FCF81073}" type="slidenum">
              <a:rPr lang="en-GB"/>
              <a:pPr>
                <a:defRPr/>
              </a:pPr>
              <a:t>‹N›</a:t>
            </a:fld>
            <a:endParaRPr lang="en-GB"/>
          </a:p>
        </p:txBody>
      </p:sp>
    </p:spTree>
    <p:extLst>
      <p:ext uri="{BB962C8B-B14F-4D97-AF65-F5344CB8AC3E}">
        <p14:creationId xmlns:p14="http://schemas.microsoft.com/office/powerpoint/2010/main" xmlns="" val="3505777002"/>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98A8DD8E-6D55-4D35-B81B-1043E408A541}" type="slidenum">
              <a:rPr lang="en-GB"/>
              <a:pPr>
                <a:defRPr/>
              </a:pPr>
              <a:t>‹N›</a:t>
            </a:fld>
            <a:endParaRPr lang="en-GB"/>
          </a:p>
        </p:txBody>
      </p:sp>
    </p:spTree>
    <p:extLst>
      <p:ext uri="{BB962C8B-B14F-4D97-AF65-F5344CB8AC3E}">
        <p14:creationId xmlns:p14="http://schemas.microsoft.com/office/powerpoint/2010/main" xmlns="" val="2227715773"/>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FCF1A869-A55A-40FF-A11F-89F4EF83423E}" type="slidenum">
              <a:rPr lang="en-GB"/>
              <a:pPr>
                <a:defRPr/>
              </a:pPr>
              <a:t>‹N›</a:t>
            </a:fld>
            <a:endParaRPr lang="en-GB"/>
          </a:p>
        </p:txBody>
      </p:sp>
    </p:spTree>
    <p:extLst>
      <p:ext uri="{BB962C8B-B14F-4D97-AF65-F5344CB8AC3E}">
        <p14:creationId xmlns:p14="http://schemas.microsoft.com/office/powerpoint/2010/main" xmlns="" val="3274936602"/>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FD3AD549-9159-466B-86F6-DB65AD37D69A}" type="slidenum">
              <a:rPr lang="en-GB"/>
              <a:pPr>
                <a:defRPr/>
              </a:pPr>
              <a:t>‹N›</a:t>
            </a:fld>
            <a:endParaRPr lang="en-GB" dirty="0"/>
          </a:p>
        </p:txBody>
      </p:sp>
    </p:spTree>
    <p:extLst>
      <p:ext uri="{BB962C8B-B14F-4D97-AF65-F5344CB8AC3E}">
        <p14:creationId xmlns:p14="http://schemas.microsoft.com/office/powerpoint/2010/main" xmlns="" val="1330059380"/>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144C3425-7C69-4A88-8236-C497666D01C4}" type="slidenum">
              <a:rPr lang="en-GB"/>
              <a:pPr>
                <a:defRPr/>
              </a:pPr>
              <a:t>‹N›</a:t>
            </a:fld>
            <a:endParaRPr lang="en-GB"/>
          </a:p>
        </p:txBody>
      </p:sp>
    </p:spTree>
    <p:extLst>
      <p:ext uri="{BB962C8B-B14F-4D97-AF65-F5344CB8AC3E}">
        <p14:creationId xmlns:p14="http://schemas.microsoft.com/office/powerpoint/2010/main" xmlns="" val="40013312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162465EB-63C6-435C-BE35-385043B0FA89}" type="slidenum">
              <a:rPr lang="en-GB"/>
              <a:pPr>
                <a:defRPr/>
              </a:pPr>
              <a:t>‹N›</a:t>
            </a:fld>
            <a:endParaRPr lang="en-GB"/>
          </a:p>
        </p:txBody>
      </p:sp>
    </p:spTree>
    <p:extLst>
      <p:ext uri="{BB962C8B-B14F-4D97-AF65-F5344CB8AC3E}">
        <p14:creationId xmlns:p14="http://schemas.microsoft.com/office/powerpoint/2010/main" xmlns="" val="1255531672"/>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0C0600C2-359C-4E04-A688-401D314485EC}" type="slidenum">
              <a:rPr lang="en-GB"/>
              <a:pPr>
                <a:defRPr/>
              </a:pPr>
              <a:t>‹N›</a:t>
            </a:fld>
            <a:endParaRPr lang="en-GB"/>
          </a:p>
        </p:txBody>
      </p:sp>
    </p:spTree>
    <p:extLst>
      <p:ext uri="{BB962C8B-B14F-4D97-AF65-F5344CB8AC3E}">
        <p14:creationId xmlns:p14="http://schemas.microsoft.com/office/powerpoint/2010/main" xmlns="" val="1925552931"/>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D718A13E-CCAF-48A9-A344-48D4E1439CEC}" type="slidenum">
              <a:rPr lang="en-GB"/>
              <a:pPr>
                <a:defRPr/>
              </a:pPr>
              <a:t>‹N›</a:t>
            </a:fld>
            <a:endParaRPr lang="en-GB"/>
          </a:p>
        </p:txBody>
      </p:sp>
    </p:spTree>
    <p:extLst>
      <p:ext uri="{BB962C8B-B14F-4D97-AF65-F5344CB8AC3E}">
        <p14:creationId xmlns:p14="http://schemas.microsoft.com/office/powerpoint/2010/main" xmlns="" val="1604634811"/>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35E22217-B206-44AA-B1BE-B5CBCE3F5C99}" type="slidenum">
              <a:rPr lang="en-GB"/>
              <a:pPr>
                <a:defRPr/>
              </a:pPr>
              <a:t>‹N›</a:t>
            </a:fld>
            <a:endParaRPr lang="en-GB"/>
          </a:p>
        </p:txBody>
      </p:sp>
    </p:spTree>
    <p:extLst>
      <p:ext uri="{BB962C8B-B14F-4D97-AF65-F5344CB8AC3E}">
        <p14:creationId xmlns:p14="http://schemas.microsoft.com/office/powerpoint/2010/main" xmlns="" val="26377362"/>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5950A96E-D273-45E0-9EB8-760DD49FCCAE}" type="slidenum">
              <a:rPr lang="en-GB"/>
              <a:pPr>
                <a:defRPr/>
              </a:pPr>
              <a:t>‹N›</a:t>
            </a:fld>
            <a:endParaRPr lang="en-GB"/>
          </a:p>
        </p:txBody>
      </p:sp>
    </p:spTree>
    <p:extLst>
      <p:ext uri="{BB962C8B-B14F-4D97-AF65-F5344CB8AC3E}">
        <p14:creationId xmlns:p14="http://schemas.microsoft.com/office/powerpoint/2010/main" xmlns="" val="606191404"/>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90C0364C-D07B-4302-92F2-D44C2DAE4752}" type="slidenum">
              <a:rPr lang="en-GB"/>
              <a:pPr>
                <a:defRPr/>
              </a:pPr>
              <a:t>‹N›</a:t>
            </a:fld>
            <a:endParaRPr lang="en-GB"/>
          </a:p>
        </p:txBody>
      </p:sp>
    </p:spTree>
    <p:extLst>
      <p:ext uri="{BB962C8B-B14F-4D97-AF65-F5344CB8AC3E}">
        <p14:creationId xmlns:p14="http://schemas.microsoft.com/office/powerpoint/2010/main" xmlns="" val="4118308227"/>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E8CCF0AE-E3C8-4327-BB27-F9F1DBB042CC}" type="slidenum">
              <a:rPr lang="en-GB"/>
              <a:pPr>
                <a:defRPr/>
              </a:pPr>
              <a:t>‹N›</a:t>
            </a:fld>
            <a:endParaRPr lang="en-GB"/>
          </a:p>
        </p:txBody>
      </p:sp>
    </p:spTree>
    <p:extLst>
      <p:ext uri="{BB962C8B-B14F-4D97-AF65-F5344CB8AC3E}">
        <p14:creationId xmlns:p14="http://schemas.microsoft.com/office/powerpoint/2010/main" xmlns="" val="1077324562"/>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8539333E-F0D0-4F18-995C-EA13E4621D7B}" type="slidenum">
              <a:rPr lang="en-GB"/>
              <a:pPr>
                <a:defRPr/>
              </a:pPr>
              <a:t>‹N›</a:t>
            </a:fld>
            <a:endParaRPr lang="en-GB"/>
          </a:p>
        </p:txBody>
      </p:sp>
    </p:spTree>
    <p:extLst>
      <p:ext uri="{BB962C8B-B14F-4D97-AF65-F5344CB8AC3E}">
        <p14:creationId xmlns:p14="http://schemas.microsoft.com/office/powerpoint/2010/main" xmlns="" val="737526950"/>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82B54192-F3FB-4B46-A1B0-CAD675965A72}" type="slidenum">
              <a:rPr lang="en-GB"/>
              <a:pPr>
                <a:defRPr/>
              </a:pPr>
              <a:t>‹N›</a:t>
            </a:fld>
            <a:endParaRPr lang="en-GB"/>
          </a:p>
        </p:txBody>
      </p:sp>
    </p:spTree>
    <p:extLst>
      <p:ext uri="{BB962C8B-B14F-4D97-AF65-F5344CB8AC3E}">
        <p14:creationId xmlns:p14="http://schemas.microsoft.com/office/powerpoint/2010/main" xmlns="" val="3244258876"/>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7448C54C-439D-40D9-9891-3BE65E19D506}" type="slidenum">
              <a:rPr lang="en-GB"/>
              <a:pPr>
                <a:defRPr/>
              </a:pPr>
              <a:t>‹N›</a:t>
            </a:fld>
            <a:endParaRPr lang="en-GB"/>
          </a:p>
        </p:txBody>
      </p:sp>
    </p:spTree>
    <p:extLst>
      <p:ext uri="{BB962C8B-B14F-4D97-AF65-F5344CB8AC3E}">
        <p14:creationId xmlns:p14="http://schemas.microsoft.com/office/powerpoint/2010/main" xmlns="" val="4150453613"/>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16ED4668-FC2D-472D-943A-66B9AC9340BD}" type="slidenum">
              <a:rPr lang="en-GB"/>
              <a:pPr>
                <a:defRPr/>
              </a:pPr>
              <a:t>‹N›</a:t>
            </a:fld>
            <a:endParaRPr lang="en-GB"/>
          </a:p>
        </p:txBody>
      </p:sp>
    </p:spTree>
    <p:extLst>
      <p:ext uri="{BB962C8B-B14F-4D97-AF65-F5344CB8AC3E}">
        <p14:creationId xmlns:p14="http://schemas.microsoft.com/office/powerpoint/2010/main" xmlns="" val="18994596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8F1C5313-4D91-49EC-9AD4-DEC81C2E6F19}" type="slidenum">
              <a:rPr lang="en-GB"/>
              <a:pPr>
                <a:defRPr/>
              </a:pPr>
              <a:t>‹N›</a:t>
            </a:fld>
            <a:endParaRPr lang="en-GB"/>
          </a:p>
        </p:txBody>
      </p:sp>
    </p:spTree>
    <p:extLst>
      <p:ext uri="{BB962C8B-B14F-4D97-AF65-F5344CB8AC3E}">
        <p14:creationId xmlns:p14="http://schemas.microsoft.com/office/powerpoint/2010/main" xmlns="" val="993432063"/>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F59F0FBD-C22F-4F07-B45F-C67DC96DA24C}" type="slidenum">
              <a:rPr lang="en-GB"/>
              <a:pPr>
                <a:defRPr/>
              </a:pPr>
              <a:t>‹N›</a:t>
            </a:fld>
            <a:endParaRPr lang="en-GB" dirty="0"/>
          </a:p>
        </p:txBody>
      </p:sp>
    </p:spTree>
    <p:extLst>
      <p:ext uri="{BB962C8B-B14F-4D97-AF65-F5344CB8AC3E}">
        <p14:creationId xmlns:p14="http://schemas.microsoft.com/office/powerpoint/2010/main" xmlns="" val="3132713317"/>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Color break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b="36758"/>
          <a:stretch>
            <a:fillRect/>
          </a:stretch>
        </p:blipFill>
        <p:spPr bwMode="auto">
          <a:xfrm>
            <a:off x="-1528763" y="666750"/>
            <a:ext cx="139382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4"/>
          <p:cNvSpPr>
            <a:spLocks/>
          </p:cNvSpPr>
          <p:nvPr userDrawn="1"/>
        </p:nvSpPr>
        <p:spPr bwMode="gray">
          <a:xfrm>
            <a:off x="-1801813" y="0"/>
            <a:ext cx="16637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Change background color</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 Click on slide</a:t>
            </a:r>
          </a:p>
          <a:p>
            <a:pPr algn="r">
              <a:buFont typeface="+mj-lt"/>
              <a:buNone/>
              <a:defRPr/>
            </a:pPr>
            <a:r>
              <a:rPr lang="it-IT" altLang="it-IT" sz="900" noProof="1">
                <a:solidFill>
                  <a:srgbClr val="404040"/>
                </a:solidFill>
                <a:ea typeface="ＭＳ Ｐゴシック" pitchFamily="34" charset="-128"/>
                <a:cs typeface="Arial" pitchFamily="34" charset="0"/>
              </a:rPr>
              <a:t>2. Select LEO Pharma color from ’Shape Fill’</a:t>
            </a:r>
          </a:p>
        </p:txBody>
      </p:sp>
      <p:sp>
        <p:nvSpPr>
          <p:cNvPr id="6" name="Rounded Rectangle 3"/>
          <p:cNvSpPr>
            <a:spLocks noChangeArrowheads="1"/>
          </p:cNvSpPr>
          <p:nvPr userDrawn="1"/>
        </p:nvSpPr>
        <p:spPr bwMode="auto">
          <a:xfrm>
            <a:off x="-1552575" y="858838"/>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7" name="Rounded Rectangle 12"/>
          <p:cNvSpPr>
            <a:spLocks noChangeArrowheads="1"/>
          </p:cNvSpPr>
          <p:nvPr userDrawn="1"/>
        </p:nvSpPr>
        <p:spPr bwMode="auto">
          <a:xfrm>
            <a:off x="-1552575" y="2011363"/>
            <a:ext cx="1414462" cy="246062"/>
          </a:xfrm>
          <a:prstGeom prst="roundRect">
            <a:avLst>
              <a:gd name="adj" fmla="val 16667"/>
            </a:avLst>
          </a:prstGeom>
          <a:noFill/>
          <a:ln w="9525" algn="ctr">
            <a:solidFill>
              <a:srgbClr val="B20056"/>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sp>
        <p:nvSpPr>
          <p:cNvPr id="8" name="Rounded Rectangle 13"/>
          <p:cNvSpPr>
            <a:spLocks noChangeArrowheads="1"/>
          </p:cNvSpPr>
          <p:nvPr userDrawn="1"/>
        </p:nvSpPr>
        <p:spPr bwMode="auto">
          <a:xfrm>
            <a:off x="-1552575" y="1716088"/>
            <a:ext cx="1414462" cy="247650"/>
          </a:xfrm>
          <a:prstGeom prst="roundRect">
            <a:avLst>
              <a:gd name="adj" fmla="val 16667"/>
            </a:avLst>
          </a:prstGeom>
          <a:solidFill>
            <a:srgbClr val="FFFFFF">
              <a:alpha val="59999"/>
            </a:srgbClr>
          </a:solidFill>
          <a:ln w="9525" algn="ctr">
            <a:solidFill>
              <a:srgbClr val="B20056"/>
            </a:solidFill>
            <a:miter lim="800000"/>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95000"/>
              </a:lnSpc>
              <a:defRPr/>
            </a:pPr>
            <a:endParaRPr lang="en-GB" altLang="it-IT" sz="1400">
              <a:solidFill>
                <a:srgbClr val="FFFFFF"/>
              </a:solidFill>
              <a:ea typeface="ＭＳ Ｐゴシック" pitchFamily="34" charset="-128"/>
            </a:endParaRPr>
          </a:p>
        </p:txBody>
      </p:sp>
      <p:cxnSp>
        <p:nvCxnSpPr>
          <p:cNvPr id="9" name="Straight Connector 6"/>
          <p:cNvCxnSpPr>
            <a:cxnSpLocks noChangeShapeType="1"/>
          </p:cNvCxnSpPr>
          <p:nvPr userDrawn="1"/>
        </p:nvCxnSpPr>
        <p:spPr bwMode="auto">
          <a:xfrm>
            <a:off x="-1512888" y="1736725"/>
            <a:ext cx="1344613" cy="203200"/>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cxnSp>
        <p:nvCxnSpPr>
          <p:cNvPr id="10" name="Straight Connector 8"/>
          <p:cNvCxnSpPr>
            <a:cxnSpLocks noChangeShapeType="1"/>
          </p:cNvCxnSpPr>
          <p:nvPr userDrawn="1"/>
        </p:nvCxnSpPr>
        <p:spPr bwMode="auto">
          <a:xfrm flipV="1">
            <a:off x="-1512888" y="1773238"/>
            <a:ext cx="1331913" cy="142875"/>
          </a:xfrm>
          <a:prstGeom prst="line">
            <a:avLst/>
          </a:prstGeom>
          <a:noFill/>
          <a:ln w="28575" algn="ctr">
            <a:solidFill>
              <a:srgbClr val="B20056"/>
            </a:solidFill>
            <a:round/>
            <a:headEnd/>
            <a:tailEnd/>
          </a:ln>
          <a:extLst>
            <a:ext uri="{909E8E84-426E-40DD-AFC4-6F175D3DCCD1}">
              <a14:hiddenFill xmlns:a14="http://schemas.microsoft.com/office/drawing/2010/main" xmlns="">
                <a:noFill/>
              </a14:hiddenFill>
            </a:ext>
          </a:extLst>
        </p:spPr>
      </p:cxnSp>
      <p:sp>
        <p:nvSpPr>
          <p:cNvPr id="11" name="Rectangle 1"/>
          <p:cNvSpPr/>
          <p:nvPr userDrawn="1"/>
        </p:nvSpPr>
        <p:spPr bwMode="auto">
          <a:xfrm>
            <a:off x="-2247900" y="3552825"/>
            <a:ext cx="942975" cy="495300"/>
          </a:xfrm>
          <a:prstGeom prst="rect">
            <a:avLst/>
          </a:prstGeom>
          <a:no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en-GB" sz="1400" dirty="0">
              <a:solidFill>
                <a:srgbClr val="FFFFFF"/>
              </a:solidFill>
              <a:latin typeface="Arial"/>
              <a:ea typeface="ＭＳ Ｐゴシック" charset="0"/>
              <a:cs typeface="ＭＳ Ｐゴシック" charset="0"/>
            </a:endParaRPr>
          </a:p>
        </p:txBody>
      </p:sp>
      <p:sp>
        <p:nvSpPr>
          <p:cNvPr id="892967" name="Title 1"/>
          <p:cNvSpPr>
            <a:spLocks noGrp="1" noChangeArrowheads="1"/>
          </p:cNvSpPr>
          <p:nvPr>
            <p:ph type="ctrTitle" sz="quarter"/>
          </p:nvPr>
        </p:nvSpPr>
        <p:spPr>
          <a:xfrm>
            <a:off x="0" y="-1"/>
            <a:ext cx="9144000" cy="6858000"/>
          </a:xfrm>
          <a:solidFill>
            <a:schemeClr val="accent3"/>
          </a:solidFill>
        </p:spPr>
        <p:txBody>
          <a:bodyPr lIns="396000" tIns="2149200" rIns="252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8" name="Logo Leon 6"/>
          <p:cNvSpPr>
            <a:spLocks noGrp="1" noChangeAspect="1"/>
          </p:cNvSpPr>
          <p:nvPr>
            <p:ph type="body" sz="quarter" idx="18"/>
          </p:nvPr>
        </p:nvSpPr>
        <p:spPr>
          <a:xfrm>
            <a:off x="8265600" y="6098400"/>
            <a:ext cx="483158" cy="367200"/>
          </a:xfrm>
          <a:blipFill>
            <a:blip r:embed="rId3"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2" name="Date Placeholder 14"/>
          <p:cNvSpPr>
            <a:spLocks noGrp="1"/>
          </p:cNvSpPr>
          <p:nvPr>
            <p:ph type="dt" sz="half" idx="19"/>
          </p:nvPr>
        </p:nvSpPr>
        <p:spPr/>
        <p:txBody>
          <a:bodyPr/>
          <a:lstStyle>
            <a:lvl1pPr>
              <a:defRPr>
                <a:solidFill>
                  <a:srgbClr val="000000"/>
                </a:solidFill>
              </a:defRPr>
            </a:lvl1pPr>
          </a:lstStyle>
          <a:p>
            <a:pPr>
              <a:defRPr/>
            </a:pPr>
            <a:fld id="{5791E175-552C-445A-A4C8-383F1077890C}" type="datetime3">
              <a:rPr lang="en-US"/>
              <a:pPr>
                <a:defRPr/>
              </a:pPr>
              <a:t>11 January 2022</a:t>
            </a:fld>
            <a:endParaRPr lang="en-GB" dirty="0"/>
          </a:p>
        </p:txBody>
      </p:sp>
      <p:sp>
        <p:nvSpPr>
          <p:cNvPr id="13" name="Footer Placeholder 15"/>
          <p:cNvSpPr>
            <a:spLocks noGrp="1"/>
          </p:cNvSpPr>
          <p:nvPr>
            <p:ph type="ftr" sz="quarter" idx="20"/>
          </p:nvPr>
        </p:nvSpPr>
        <p:spPr/>
        <p:txBody>
          <a:bodyPr/>
          <a:lstStyle>
            <a:lvl1pPr>
              <a:defRPr>
                <a:solidFill>
                  <a:srgbClr val="000000"/>
                </a:solidFill>
              </a:defRPr>
            </a:lvl1pPr>
          </a:lstStyle>
          <a:p>
            <a:pPr>
              <a:defRPr/>
            </a:pPr>
            <a:endParaRPr lang="en-GB"/>
          </a:p>
        </p:txBody>
      </p:sp>
      <p:sp>
        <p:nvSpPr>
          <p:cNvPr id="14" name="Slide Number Placeholder 16"/>
          <p:cNvSpPr>
            <a:spLocks noGrp="1"/>
          </p:cNvSpPr>
          <p:nvPr>
            <p:ph type="sldNum" sz="quarter" idx="21"/>
          </p:nvPr>
        </p:nvSpPr>
        <p:spPr/>
        <p:txBody>
          <a:bodyPr/>
          <a:lstStyle>
            <a:lvl1pPr>
              <a:defRPr>
                <a:solidFill>
                  <a:srgbClr val="000000"/>
                </a:solidFill>
              </a:defRPr>
            </a:lvl1pPr>
          </a:lstStyle>
          <a:p>
            <a:pPr>
              <a:defRPr/>
            </a:pPr>
            <a:r>
              <a:rPr lang="en-GB"/>
              <a:t>p. 0</a:t>
            </a:r>
            <a:fld id="{49F39CB9-F700-451E-B1A1-21826E0CD1C0}" type="slidenum">
              <a:rPr lang="en-GB"/>
              <a:pPr>
                <a:defRPr/>
              </a:pPr>
              <a:t>‹N›</a:t>
            </a:fld>
            <a:endParaRPr lang="en-GB" dirty="0"/>
          </a:p>
        </p:txBody>
      </p:sp>
    </p:spTree>
    <p:extLst>
      <p:ext uri="{BB962C8B-B14F-4D97-AF65-F5344CB8AC3E}">
        <p14:creationId xmlns:p14="http://schemas.microsoft.com/office/powerpoint/2010/main" xmlns="" val="1634175326"/>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4" name="Date Placeholder 9"/>
          <p:cNvSpPr>
            <a:spLocks noGrp="1"/>
          </p:cNvSpPr>
          <p:nvPr>
            <p:ph type="dt" sz="half" idx="15"/>
          </p:nvPr>
        </p:nvSpPr>
        <p:spPr/>
        <p:txBody>
          <a:bodyPr/>
          <a:lstStyle>
            <a:lvl1pPr>
              <a:defRPr/>
            </a:lvl1pPr>
          </a:lstStyle>
          <a:p>
            <a:pPr>
              <a:defRPr/>
            </a:pPr>
            <a:fld id="{1B24ACF9-5D7E-43B0-B6A2-4900EE329288}" type="datetime3">
              <a:rPr lang="en-US"/>
              <a:pPr>
                <a:defRPr/>
              </a:pPr>
              <a:t>11 January 2022</a:t>
            </a:fld>
            <a:endParaRPr lang="en-GB" dirty="0"/>
          </a:p>
        </p:txBody>
      </p:sp>
      <p:sp>
        <p:nvSpPr>
          <p:cNvPr id="5" name="Footer Placeholder 10"/>
          <p:cNvSpPr>
            <a:spLocks noGrp="1"/>
          </p:cNvSpPr>
          <p:nvPr>
            <p:ph type="ftr" sz="quarter" idx="16"/>
          </p:nvPr>
        </p:nvSpPr>
        <p:spPr/>
        <p:txBody>
          <a:bodyPr/>
          <a:lstStyle>
            <a:lvl1pPr>
              <a:defRPr/>
            </a:lvl1pPr>
          </a:lstStyle>
          <a:p>
            <a:pPr>
              <a:defRPr/>
            </a:pPr>
            <a:endParaRPr lang="en-GB"/>
          </a:p>
        </p:txBody>
      </p:sp>
      <p:sp>
        <p:nvSpPr>
          <p:cNvPr id="6" name="Slide Number Placeholder 17"/>
          <p:cNvSpPr>
            <a:spLocks noGrp="1"/>
          </p:cNvSpPr>
          <p:nvPr>
            <p:ph type="sldNum" sz="quarter" idx="17"/>
          </p:nvPr>
        </p:nvSpPr>
        <p:spPr/>
        <p:txBody>
          <a:bodyPr/>
          <a:lstStyle>
            <a:lvl1pPr>
              <a:defRPr/>
            </a:lvl1pPr>
          </a:lstStyle>
          <a:p>
            <a:pPr>
              <a:defRPr/>
            </a:pPr>
            <a:r>
              <a:rPr lang="en-GB"/>
              <a:t>p. 0</a:t>
            </a:r>
            <a:fld id="{AEB96331-3C22-417B-910E-A763305815B6}" type="slidenum">
              <a:rPr lang="en-GB"/>
              <a:pPr>
                <a:defRPr/>
              </a:pPr>
              <a:t>‹N›</a:t>
            </a:fld>
            <a:endParaRPr lang="en-GB"/>
          </a:p>
        </p:txBody>
      </p:sp>
    </p:spTree>
    <p:extLst>
      <p:ext uri="{BB962C8B-B14F-4D97-AF65-F5344CB8AC3E}">
        <p14:creationId xmlns:p14="http://schemas.microsoft.com/office/powerpoint/2010/main" xmlns="" val="203052610"/>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1B24ACF9-5D7E-43B0-B6A2-4900EE329288}" type="datetime3">
              <a:rPr lang="en-US"/>
              <a:pPr>
                <a:defRPr/>
              </a:pPr>
              <a:t>11 January 2022</a:t>
            </a:fld>
            <a:endParaRPr lang="en-GB" dirty="0"/>
          </a:p>
        </p:txBody>
      </p:sp>
      <p:sp>
        <p:nvSpPr>
          <p:cNvPr id="3" name="Footer Placeholder 10"/>
          <p:cNvSpPr>
            <a:spLocks noGrp="1"/>
          </p:cNvSpPr>
          <p:nvPr>
            <p:ph type="ftr" sz="quarter" idx="11"/>
          </p:nvPr>
        </p:nvSpPr>
        <p:spPr/>
        <p:txBody>
          <a:bodyPr/>
          <a:lstStyle>
            <a:lvl1pPr>
              <a:defRPr/>
            </a:lvl1pPr>
          </a:lstStyle>
          <a:p>
            <a:pPr>
              <a:defRPr/>
            </a:pPr>
            <a:endParaRPr lang="en-GB"/>
          </a:p>
        </p:txBody>
      </p:sp>
      <p:sp>
        <p:nvSpPr>
          <p:cNvPr id="4" name="Slide Number Placeholder 17"/>
          <p:cNvSpPr>
            <a:spLocks noGrp="1"/>
          </p:cNvSpPr>
          <p:nvPr>
            <p:ph type="sldNum" sz="quarter" idx="12"/>
          </p:nvPr>
        </p:nvSpPr>
        <p:spPr/>
        <p:txBody>
          <a:bodyPr/>
          <a:lstStyle>
            <a:lvl1pPr>
              <a:defRPr/>
            </a:lvl1pPr>
          </a:lstStyle>
          <a:p>
            <a:pPr>
              <a:defRPr/>
            </a:pPr>
            <a:r>
              <a:rPr lang="en-GB"/>
              <a:t>p. 0</a:t>
            </a:r>
            <a:fld id="{A30C3005-A910-4C44-85B4-96A7C066329E}" type="slidenum">
              <a:rPr lang="en-GB"/>
              <a:pPr>
                <a:defRPr/>
              </a:pPr>
              <a:t>‹N›</a:t>
            </a:fld>
            <a:endParaRPr lang="en-GB"/>
          </a:p>
        </p:txBody>
      </p:sp>
    </p:spTree>
    <p:extLst>
      <p:ext uri="{BB962C8B-B14F-4D97-AF65-F5344CB8AC3E}">
        <p14:creationId xmlns:p14="http://schemas.microsoft.com/office/powerpoint/2010/main" xmlns="" val="2598909853"/>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Title slide tex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5"/>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5" name="Rectangle 5"/>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pic>
        <p:nvPicPr>
          <p:cNvPr id="6" name="Picture 3"/>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599"/>
            <a:ext cx="9144000" cy="2818125"/>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846FC646-43EF-4183-81AA-2BBCA753945A}"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DA2A827A-4360-4397-B039-3B71E811D319}" type="slidenum">
              <a:rPr lang="en-GB"/>
              <a:pPr>
                <a:defRPr/>
              </a:pPr>
              <a:t>‹N›</a:t>
            </a:fld>
            <a:endParaRPr lang="en-GB"/>
          </a:p>
        </p:txBody>
      </p:sp>
    </p:spTree>
    <p:extLst>
      <p:ext uri="{BB962C8B-B14F-4D97-AF65-F5344CB8AC3E}">
        <p14:creationId xmlns:p14="http://schemas.microsoft.com/office/powerpoint/2010/main" xmlns="" val="1728258258"/>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Title slide smal text">
    <p:spTree>
      <p:nvGrpSpPr>
        <p:cNvPr id="1" name=""/>
        <p:cNvGrpSpPr/>
        <p:nvPr/>
      </p:nvGrpSpPr>
      <p:grpSpPr>
        <a:xfrm>
          <a:off x="0" y="0"/>
          <a:ext cx="0" cy="0"/>
          <a:chOff x="0" y="0"/>
          <a:chExt cx="0" cy="0"/>
        </a:xfrm>
      </p:grpSpPr>
      <p:pic>
        <p:nvPicPr>
          <p:cNvPr id="3" name="Picture 12"/>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8"/>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6" name="Rectangle 19"/>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2285140"/>
          </a:xfrm>
          <a:noFill/>
        </p:spPr>
        <p:txBody>
          <a:bodyPr lIns="396000" tIns="262800" rIns="1800000">
            <a:noAutofit/>
          </a:bodyPr>
          <a:lstStyle>
            <a:lvl1pPr algn="l">
              <a:lnSpc>
                <a:spcPct val="97000"/>
              </a:lnSpc>
              <a:defRPr sz="3600" b="0">
                <a:solidFill>
                  <a:schemeClr val="tx1"/>
                </a:solidFill>
                <a:latin typeface="Georgia" pitchFamily="18" charset="0"/>
              </a:defRPr>
            </a:lvl1pPr>
          </a:lstStyle>
          <a:p>
            <a:pPr lvl="0"/>
            <a:r>
              <a:rPr lang="en-US" noProof="0" dirty="0"/>
              <a:t>Click to edit Master title style</a:t>
            </a:r>
            <a:endParaRPr lang="en-GB" noProof="0" dirty="0"/>
          </a:p>
        </p:txBody>
      </p:sp>
      <p:sp>
        <p:nvSpPr>
          <p:cNvPr id="8" name="Date Placeholder 6"/>
          <p:cNvSpPr>
            <a:spLocks noGrp="1"/>
          </p:cNvSpPr>
          <p:nvPr>
            <p:ph type="dt" sz="half" idx="10"/>
          </p:nvPr>
        </p:nvSpPr>
        <p:spPr/>
        <p:txBody>
          <a:bodyPr/>
          <a:lstStyle>
            <a:lvl1pPr>
              <a:defRPr/>
            </a:lvl1pPr>
          </a:lstStyle>
          <a:p>
            <a:pPr>
              <a:defRPr/>
            </a:pPr>
            <a:fld id="{3B8E4998-B360-4C01-A5E9-CBD51FB7C12E}" type="datetime3">
              <a:rPr lang="en-US"/>
              <a:pPr>
                <a:defRPr/>
              </a:pPr>
              <a:t>11 January 2022</a:t>
            </a:fld>
            <a:endParaRPr lang="en-GB" dirty="0"/>
          </a:p>
        </p:txBody>
      </p:sp>
      <p:sp>
        <p:nvSpPr>
          <p:cNvPr id="9" name="Footer Placeholder 8"/>
          <p:cNvSpPr>
            <a:spLocks noGrp="1"/>
          </p:cNvSpPr>
          <p:nvPr>
            <p:ph type="ftr" sz="quarter" idx="11"/>
          </p:nvPr>
        </p:nvSpPr>
        <p:spPr/>
        <p:txBody>
          <a:bodyPr/>
          <a:lstStyle>
            <a:lvl1pPr>
              <a:defRPr/>
            </a:lvl1pPr>
          </a:lstStyle>
          <a:p>
            <a:pPr>
              <a:defRPr/>
            </a:pPr>
            <a:endParaRPr lang="en-GB"/>
          </a:p>
        </p:txBody>
      </p:sp>
      <p:sp>
        <p:nvSpPr>
          <p:cNvPr id="10" name="Slide Number Placeholder 11"/>
          <p:cNvSpPr>
            <a:spLocks noGrp="1"/>
          </p:cNvSpPr>
          <p:nvPr>
            <p:ph type="sldNum" sz="quarter" idx="12"/>
          </p:nvPr>
        </p:nvSpPr>
        <p:spPr/>
        <p:txBody>
          <a:bodyPr/>
          <a:lstStyle>
            <a:lvl1pPr>
              <a:defRPr/>
            </a:lvl1pPr>
          </a:lstStyle>
          <a:p>
            <a:pPr>
              <a:defRPr/>
            </a:pPr>
            <a:r>
              <a:rPr lang="en-GB"/>
              <a:t>p. 0</a:t>
            </a:r>
            <a:fld id="{810BD86A-5926-420C-A2C6-02B11D39994D}" type="slidenum">
              <a:rPr lang="en-GB"/>
              <a:pPr>
                <a:defRPr/>
              </a:pPr>
              <a:t>‹N›</a:t>
            </a:fld>
            <a:endParaRPr lang="en-GB"/>
          </a:p>
        </p:txBody>
      </p:sp>
    </p:spTree>
    <p:extLst>
      <p:ext uri="{BB962C8B-B14F-4D97-AF65-F5344CB8AC3E}">
        <p14:creationId xmlns:p14="http://schemas.microsoft.com/office/powerpoint/2010/main" xmlns="" val="2287315947"/>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Title slide, text and manchet">
    <p:spTree>
      <p:nvGrpSpPr>
        <p:cNvPr id="1" name=""/>
        <p:cNvGrpSpPr/>
        <p:nvPr/>
      </p:nvGrpSpPr>
      <p:grpSpPr>
        <a:xfrm>
          <a:off x="0" y="0"/>
          <a:ext cx="0" cy="0"/>
          <a:chOff x="0" y="0"/>
          <a:chExt cx="0" cy="0"/>
        </a:xfrm>
      </p:grpSpPr>
      <p:pic>
        <p:nvPicPr>
          <p:cNvPr id="4" name="Picture 18"/>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1127125"/>
            <a:ext cx="120491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0"/>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395288" y="5735638"/>
            <a:ext cx="803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2"/>
          <p:cNvSpPr/>
          <p:nvPr userDrawn="1"/>
        </p:nvSpPr>
        <p:spPr bwMode="auto">
          <a:xfrm>
            <a:off x="395288" y="5581650"/>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7" name="Rectangle 23"/>
          <p:cNvSpPr/>
          <p:nvPr userDrawn="1"/>
        </p:nvSpPr>
        <p:spPr bwMode="auto">
          <a:xfrm>
            <a:off x="395288" y="1839913"/>
            <a:ext cx="6934200" cy="111125"/>
          </a:xfrm>
          <a:prstGeom prst="rect">
            <a:avLst/>
          </a:prstGeom>
          <a:solidFill>
            <a:schemeClr val="accent3"/>
          </a:solidFill>
          <a:ln w="9525" cap="flat" cmpd="sng" algn="ctr">
            <a:noFill/>
            <a:prstDash val="solid"/>
            <a:miter lim="800000"/>
            <a:headEnd type="none" w="med" len="med"/>
            <a:tailEnd type="none" w="med" len="med"/>
          </a:ln>
          <a:effectLst/>
          <a:extLst/>
        </p:spPr>
        <p:txBody>
          <a:bodyPr/>
          <a:lstStyle/>
          <a:p>
            <a:pPr algn="ctr" eaLnBrk="0" hangingPunct="0">
              <a:lnSpc>
                <a:spcPct val="95000"/>
              </a:lnSpc>
              <a:defRPr/>
            </a:pPr>
            <a:endParaRPr lang="en-US" sz="1400" dirty="0">
              <a:solidFill>
                <a:srgbClr val="FFFFFF"/>
              </a:solidFill>
              <a:latin typeface="Arial"/>
              <a:ea typeface="ＭＳ Ｐゴシック" charset="0"/>
              <a:cs typeface="ＭＳ Ｐゴシック" charset="0"/>
            </a:endParaRPr>
          </a:p>
        </p:txBody>
      </p:sp>
      <p:sp>
        <p:nvSpPr>
          <p:cNvPr id="8" name="AutoShape 4"/>
          <p:cNvSpPr>
            <a:spLocks/>
          </p:cNvSpPr>
          <p:nvPr userDrawn="1"/>
        </p:nvSpPr>
        <p:spPr bwMode="gray">
          <a:xfrm>
            <a:off x="-1811338" y="0"/>
            <a:ext cx="1673225" cy="1938338"/>
          </a:xfrm>
          <a:prstGeom prst="rect">
            <a:avLst/>
          </a:prstGeom>
          <a:noFill/>
          <a:ln w="12700" algn="ctr">
            <a:noFill/>
            <a:miter lim="800000"/>
            <a:headEnd/>
            <a:tailEnd/>
          </a:ln>
          <a:effectLst/>
        </p:spPr>
        <p:txBody>
          <a:bodyPr lIns="0" tIns="0" rIns="0" bIns="0">
            <a:spAutoFit/>
          </a:bodyPr>
          <a:lstStyle/>
          <a:p>
            <a:pPr algn="r">
              <a:spcBef>
                <a:spcPct val="50000"/>
              </a:spcBef>
              <a:defRPr/>
            </a:pPr>
            <a:r>
              <a:rPr lang="en-US" sz="900" b="1" dirty="0">
                <a:solidFill>
                  <a:srgbClr val="000000">
                    <a:lumMod val="65000"/>
                    <a:lumOff val="35000"/>
                  </a:srgbClr>
                </a:solidFill>
                <a:ea typeface="ＭＳ Ｐゴシック" charset="-128"/>
                <a:cs typeface="Arial" pitchFamily="34" charset="0"/>
              </a:rPr>
              <a:t>Change/Insert Date &amp; Location via &gt;Insert &gt;Header &amp; Footer </a:t>
            </a:r>
            <a:br>
              <a:rPr lang="en-US" sz="900" b="1"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1. Check in Date &amp; Time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2. Type under &gt;Fixed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3. Check in Footer </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4. Fill in field</a:t>
            </a:r>
            <a:br>
              <a:rPr lang="en-US" sz="900" dirty="0">
                <a:solidFill>
                  <a:srgbClr val="000000">
                    <a:lumMod val="65000"/>
                    <a:lumOff val="35000"/>
                  </a:srgbClr>
                </a:solidFill>
                <a:ea typeface="ＭＳ Ｐゴシック" charset="-128"/>
                <a:cs typeface="Arial" pitchFamily="34" charset="0"/>
              </a:rPr>
            </a:br>
            <a:r>
              <a:rPr lang="en-US" sz="900" dirty="0">
                <a:solidFill>
                  <a:srgbClr val="000000">
                    <a:lumMod val="65000"/>
                    <a:lumOff val="35000"/>
                  </a:srgbClr>
                </a:solidFill>
                <a:ea typeface="ＭＳ Ｐゴシック" charset="-128"/>
                <a:cs typeface="Arial" pitchFamily="34" charset="0"/>
              </a:rPr>
              <a:t>5. Click Apply to All</a:t>
            </a: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endParaRPr lang="en-GB" sz="900" b="1" noProof="1">
              <a:solidFill>
                <a:srgbClr val="000000">
                  <a:lumMod val="65000"/>
                  <a:lumOff val="35000"/>
                </a:srgbClr>
              </a:solidFill>
              <a:latin typeface="Arial"/>
              <a:ea typeface="ＭＳ Ｐゴシック" charset="-128"/>
              <a:cs typeface="Arial" pitchFamily="34" charset="0"/>
            </a:endParaRPr>
          </a:p>
          <a:p>
            <a:pPr algn="r" eaLnBrk="0" hangingPunct="0">
              <a:spcBef>
                <a:spcPts val="0"/>
              </a:spcBef>
              <a:defRPr/>
            </a:pPr>
            <a:r>
              <a:rPr lang="en-GB" sz="900" b="1" noProof="1">
                <a:solidFill>
                  <a:srgbClr val="000000">
                    <a:lumMod val="65000"/>
                    <a:lumOff val="3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65000"/>
                    <a:lumOff val="35000"/>
                  </a:srgbClr>
                </a:solidFill>
                <a:latin typeface="Arial"/>
                <a:ea typeface="ＭＳ Ｐゴシック" charset="-128"/>
                <a:cs typeface="Arial" pitchFamily="34" charset="0"/>
              </a:rPr>
              <a:t>Select ’OK’</a:t>
            </a:r>
          </a:p>
        </p:txBody>
      </p:sp>
      <p:sp>
        <p:nvSpPr>
          <p:cNvPr id="892967" name="Title 1"/>
          <p:cNvSpPr>
            <a:spLocks noGrp="1" noChangeArrowheads="1"/>
          </p:cNvSpPr>
          <p:nvPr>
            <p:ph type="ctrTitle" sz="quarter"/>
          </p:nvPr>
        </p:nvSpPr>
        <p:spPr>
          <a:xfrm>
            <a:off x="0" y="1839600"/>
            <a:ext cx="9144000" cy="1875600"/>
          </a:xfrm>
          <a:no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4" name="Content Placeholder 2"/>
          <p:cNvSpPr>
            <a:spLocks noGrp="1"/>
          </p:cNvSpPr>
          <p:nvPr>
            <p:ph sz="quarter" idx="27"/>
          </p:nvPr>
        </p:nvSpPr>
        <p:spPr>
          <a:xfrm>
            <a:off x="0" y="3826800"/>
            <a:ext cx="9144000" cy="1868400"/>
          </a:xfrm>
          <a:noFill/>
        </p:spPr>
        <p:txBody>
          <a:bodyPr lIns="396000" tIns="180000" rIns="1800000" bIns="324000"/>
          <a:lstStyle>
            <a:lvl1pPr marL="0" indent="0">
              <a:lnSpc>
                <a:spcPct val="102000"/>
              </a:lnSpc>
              <a:buFontTx/>
              <a:buNone/>
              <a:defRPr sz="1800"/>
            </a:lvl1pPr>
          </a:lstStyle>
          <a:p>
            <a:pPr lvl="0"/>
            <a:r>
              <a:rPr lang="en-US"/>
              <a:t>Click to edit Master text styles</a:t>
            </a:r>
          </a:p>
        </p:txBody>
      </p:sp>
      <p:sp>
        <p:nvSpPr>
          <p:cNvPr id="9" name="Date Placeholder 2"/>
          <p:cNvSpPr>
            <a:spLocks noGrp="1"/>
          </p:cNvSpPr>
          <p:nvPr>
            <p:ph type="dt" sz="half" idx="28"/>
          </p:nvPr>
        </p:nvSpPr>
        <p:spPr/>
        <p:txBody>
          <a:bodyPr/>
          <a:lstStyle>
            <a:lvl1pPr>
              <a:defRPr/>
            </a:lvl1pPr>
          </a:lstStyle>
          <a:p>
            <a:pPr>
              <a:defRPr/>
            </a:pPr>
            <a:fld id="{7342C6A5-42AF-4801-9995-CA23F8BB9B2D}" type="datetime3">
              <a:rPr lang="en-US"/>
              <a:pPr>
                <a:defRPr/>
              </a:pPr>
              <a:t>11 January 2022</a:t>
            </a:fld>
            <a:endParaRPr lang="en-GB" dirty="0"/>
          </a:p>
        </p:txBody>
      </p:sp>
      <p:sp>
        <p:nvSpPr>
          <p:cNvPr id="10" name="Footer Placeholder 4"/>
          <p:cNvSpPr>
            <a:spLocks noGrp="1"/>
          </p:cNvSpPr>
          <p:nvPr>
            <p:ph type="ftr" sz="quarter" idx="29"/>
          </p:nvPr>
        </p:nvSpPr>
        <p:spPr/>
        <p:txBody>
          <a:bodyPr/>
          <a:lstStyle>
            <a:lvl1pPr>
              <a:defRPr/>
            </a:lvl1pPr>
          </a:lstStyle>
          <a:p>
            <a:pPr>
              <a:defRPr/>
            </a:pPr>
            <a:endParaRPr lang="en-GB"/>
          </a:p>
        </p:txBody>
      </p:sp>
      <p:sp>
        <p:nvSpPr>
          <p:cNvPr id="11" name="Slide Number Placeholder 5"/>
          <p:cNvSpPr>
            <a:spLocks noGrp="1"/>
          </p:cNvSpPr>
          <p:nvPr>
            <p:ph type="sldNum" sz="quarter" idx="30"/>
          </p:nvPr>
        </p:nvSpPr>
        <p:spPr/>
        <p:txBody>
          <a:bodyPr/>
          <a:lstStyle>
            <a:lvl1pPr>
              <a:defRPr/>
            </a:lvl1pPr>
          </a:lstStyle>
          <a:p>
            <a:pPr>
              <a:defRPr/>
            </a:pPr>
            <a:r>
              <a:rPr lang="en-GB"/>
              <a:t>p. 0</a:t>
            </a:r>
            <a:fld id="{2925E7B5-A3A2-48D0-AB4F-6195E32679B5}" type="slidenum">
              <a:rPr lang="en-GB"/>
              <a:pPr>
                <a:defRPr/>
              </a:pPr>
              <a:t>‹N›</a:t>
            </a:fld>
            <a:endParaRPr lang="en-GB"/>
          </a:p>
        </p:txBody>
      </p:sp>
    </p:spTree>
    <p:extLst>
      <p:ext uri="{BB962C8B-B14F-4D97-AF65-F5344CB8AC3E}">
        <p14:creationId xmlns:p14="http://schemas.microsoft.com/office/powerpoint/2010/main" xmlns="" val="2930122537"/>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1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chemeClr val="tx1">
              <a:alpha val="25000"/>
            </a:scheme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BBF05782-C177-4AC5-8AE7-16CC899B6DE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D6051FAE-1B15-44CE-83DA-173D16CE6F5F}" type="slidenum">
              <a:rPr lang="en-GB"/>
              <a:pPr>
                <a:defRPr/>
              </a:pPr>
              <a:t>‹N›</a:t>
            </a:fld>
            <a:endParaRPr lang="en-GB" dirty="0"/>
          </a:p>
        </p:txBody>
      </p:sp>
    </p:spTree>
    <p:extLst>
      <p:ext uri="{BB962C8B-B14F-4D97-AF65-F5344CB8AC3E}">
        <p14:creationId xmlns:p14="http://schemas.microsoft.com/office/powerpoint/2010/main" xmlns="" val="3044712799"/>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2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E0C4B3">
              <a:alpha val="5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D6EF636E-582C-45A7-82B6-462D5E11F91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710880B7-F310-4DFD-94A7-F632AFD5BBE6}" type="slidenum">
              <a:rPr lang="en-GB"/>
              <a:pPr>
                <a:defRPr/>
              </a:pPr>
              <a:t>‹N›</a:t>
            </a:fld>
            <a:endParaRPr lang="en-GB" dirty="0"/>
          </a:p>
        </p:txBody>
      </p:sp>
    </p:spTree>
    <p:extLst>
      <p:ext uri="{BB962C8B-B14F-4D97-AF65-F5344CB8AC3E}">
        <p14:creationId xmlns:p14="http://schemas.microsoft.com/office/powerpoint/2010/main" xmlns="" val="2513098866"/>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3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7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3751BE7F-B6AA-4385-8BF7-4F68868443F0}"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8775EFB4-063C-47FF-A316-B5C345F9AFE4}" type="slidenum">
              <a:rPr lang="en-GB"/>
              <a:pPr>
                <a:defRPr/>
              </a:pPr>
              <a:t>‹N›</a:t>
            </a:fld>
            <a:endParaRPr lang="en-GB" dirty="0"/>
          </a:p>
        </p:txBody>
      </p:sp>
    </p:spTree>
    <p:extLst>
      <p:ext uri="{BB962C8B-B14F-4D97-AF65-F5344CB8AC3E}">
        <p14:creationId xmlns:p14="http://schemas.microsoft.com/office/powerpoint/2010/main" xmlns="" val="39306716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6AF86E7A-E67C-45EE-8EAB-3B08892AA715}" type="slidenum">
              <a:rPr lang="en-GB"/>
              <a:pPr>
                <a:defRPr/>
              </a:pPr>
              <a:t>‹N›</a:t>
            </a:fld>
            <a:endParaRPr lang="en-GB"/>
          </a:p>
        </p:txBody>
      </p:sp>
    </p:spTree>
    <p:extLst>
      <p:ext uri="{BB962C8B-B14F-4D97-AF65-F5344CB8AC3E}">
        <p14:creationId xmlns:p14="http://schemas.microsoft.com/office/powerpoint/2010/main" xmlns="" val="1648253012"/>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4 Title slide, background picture">
    <p:spTree>
      <p:nvGrpSpPr>
        <p:cNvPr id="1" name=""/>
        <p:cNvGrpSpPr/>
        <p:nvPr/>
      </p:nvGrpSpPr>
      <p:grpSpPr>
        <a:xfrm>
          <a:off x="0" y="0"/>
          <a:ext cx="0" cy="0"/>
          <a:chOff x="0" y="0"/>
          <a:chExt cx="0" cy="0"/>
        </a:xfrm>
      </p:grpSpPr>
      <p:sp>
        <p:nvSpPr>
          <p:cNvPr id="10" name="AutoShape 4"/>
          <p:cNvSpPr>
            <a:spLocks/>
          </p:cNvSpPr>
          <p:nvPr userDrawn="1"/>
        </p:nvSpPr>
        <p:spPr bwMode="gray">
          <a:xfrm>
            <a:off x="-1801813" y="0"/>
            <a:ext cx="1663700" cy="2632075"/>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r>
              <a:rPr lang="en-GB" sz="900" b="1" noProof="1">
                <a:solidFill>
                  <a:srgbClr val="000000">
                    <a:lumMod val="75000"/>
                    <a:lumOff val="25000"/>
                  </a:srgbClr>
                </a:solidFill>
                <a:latin typeface="Arial"/>
                <a:ea typeface="ＭＳ Ｐゴシック" charset="-128"/>
                <a:cs typeface="Arial" pitchFamily="34" charset="0"/>
              </a:rPr>
              <a:t>To view drawing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Right-click outside slide and select ’Grid and Guides...’</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Check ’Display drawing guides on screen’</a:t>
            </a:r>
          </a:p>
          <a:p>
            <a:pPr marL="180975" indent="-180975" algn="r" eaLnBrk="0" hangingPunct="0">
              <a:spcBef>
                <a:spcPts val="0"/>
              </a:spcBef>
              <a:buFont typeface="+mj-lt"/>
              <a:buAutoNum type="arabicPeriod"/>
              <a:defRPr/>
            </a:pPr>
            <a:r>
              <a:rPr lang="en-GB" sz="900" noProof="1">
                <a:solidFill>
                  <a:srgbClr val="000000">
                    <a:lumMod val="75000"/>
                    <a:lumOff val="25000"/>
                  </a:srgbClr>
                </a:solidFill>
                <a:latin typeface="Arial"/>
                <a:ea typeface="ＭＳ Ｐゴシック" charset="-128"/>
                <a:cs typeface="Arial" pitchFamily="34" charset="0"/>
              </a:rPr>
              <a:t>Select ’OK’</a:t>
            </a: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Insert new picture</a:t>
            </a:r>
            <a:br>
              <a:rPr lang="en-GB" sz="900" b="1"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1.</a:t>
            </a:r>
            <a:r>
              <a:rPr lang="en-GB" sz="900" b="1" noProof="1">
                <a:solidFill>
                  <a:srgbClr val="000000">
                    <a:lumMod val="75000"/>
                    <a:lumOff val="25000"/>
                  </a:srgbClr>
                </a:solidFill>
                <a:latin typeface="Arial"/>
                <a:ea typeface="ＭＳ Ｐゴシック" charset="-128"/>
                <a:cs typeface="Arial" pitchFamily="34" charset="0"/>
              </a:rPr>
              <a:t> </a:t>
            </a:r>
            <a:r>
              <a:rPr lang="en-GB" sz="900" noProof="1">
                <a:solidFill>
                  <a:srgbClr val="000000">
                    <a:lumMod val="75000"/>
                    <a:lumOff val="25000"/>
                  </a:srgbClr>
                </a:solidFill>
                <a:latin typeface="Arial"/>
                <a:ea typeface="ＭＳ Ｐゴシック" charset="-128"/>
                <a:cs typeface="Arial" pitchFamily="34" charset="0"/>
              </a:rPr>
              <a:t>Delete old picture</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latin typeface="Arial"/>
                <a:ea typeface="ＭＳ Ｐゴシック" charset="-128"/>
                <a:cs typeface="Arial" pitchFamily="34" charset="0"/>
              </a:rPr>
              <a:t>4. Use Image Tools to pan, </a:t>
            </a:r>
            <a:br>
              <a:rPr lang="en-GB" sz="900" noProof="1">
                <a:solidFill>
                  <a:srgbClr val="000000">
                    <a:lumMod val="75000"/>
                    <a:lumOff val="25000"/>
                  </a:srgbClr>
                </a:solidFill>
                <a:latin typeface="Arial"/>
                <a:ea typeface="ＭＳ Ｐゴシック" charset="-128"/>
                <a:cs typeface="Arial" pitchFamily="34" charset="0"/>
              </a:rPr>
            </a:br>
            <a:r>
              <a:rPr lang="en-GB" sz="900" noProof="1">
                <a:solidFill>
                  <a:srgbClr val="000000">
                    <a:lumMod val="75000"/>
                    <a:lumOff val="25000"/>
                  </a:srgbClr>
                </a:solidFill>
                <a:latin typeface="Arial"/>
                <a:ea typeface="ＭＳ Ｐゴシック"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600"/>
            <a:ext cx="9144000" cy="1875600"/>
          </a:xfrm>
          <a:solidFill>
            <a:srgbClr val="000000">
              <a:alpha val="25000"/>
            </a:srgbClr>
          </a:solidFill>
        </p:spPr>
        <p:txBody>
          <a:bodyPr lIns="396000" tIns="309600" rIns="18000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19" name="Content Placeholder 2"/>
          <p:cNvSpPr>
            <a:spLocks noGrp="1"/>
          </p:cNvSpPr>
          <p:nvPr>
            <p:ph sz="quarter" idx="27"/>
          </p:nvPr>
        </p:nvSpPr>
        <p:spPr>
          <a:xfrm>
            <a:off x="0" y="3826800"/>
            <a:ext cx="9144000" cy="1868400"/>
          </a:xfrm>
          <a:solidFill>
            <a:srgbClr val="E0C4B3">
              <a:alpha val="25000"/>
            </a:srgbClr>
          </a:solidFill>
        </p:spPr>
        <p:txBody>
          <a:bodyPr lIns="396000" tIns="180000" rIns="1800000" bIns="324000"/>
          <a:lstStyle>
            <a:lvl1pPr marL="0" indent="0">
              <a:lnSpc>
                <a:spcPct val="102000"/>
              </a:lnSpc>
              <a:buFontTx/>
              <a:buNone/>
              <a:defRPr sz="1800">
                <a:solidFill>
                  <a:schemeClr val="tx1"/>
                </a:solidFill>
              </a:defRPr>
            </a:lvl1pPr>
          </a:lstStyle>
          <a:p>
            <a:pPr lvl="0"/>
            <a:r>
              <a:rPr lang="en-US"/>
              <a:t>Click to edit Master text styles</a:t>
            </a:r>
          </a:p>
        </p:txBody>
      </p:sp>
      <p:sp>
        <p:nvSpPr>
          <p:cNvPr id="22" name="Block 3"/>
          <p:cNvSpPr>
            <a:spLocks noGrp="1"/>
          </p:cNvSpPr>
          <p:nvPr>
            <p:ph type="body" sz="quarter" idx="15"/>
          </p:nvPr>
        </p:nvSpPr>
        <p:spPr>
          <a:xfrm>
            <a:off x="395288" y="1839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69336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4" name="Logo LEO 5"/>
          <p:cNvSpPr>
            <a:spLocks noGrp="1"/>
          </p:cNvSpPr>
          <p:nvPr>
            <p:ph type="body" sz="quarter" idx="17"/>
          </p:nvPr>
        </p:nvSpPr>
        <p:spPr>
          <a:xfrm>
            <a:off x="395288" y="5735158"/>
            <a:ext cx="802800" cy="273600"/>
          </a:xfrm>
          <a:blipFill>
            <a:blip r:embed="rId2" cstate="print"/>
            <a:stretch>
              <a:fillRect/>
            </a:stretch>
          </a:blipFill>
        </p:spPr>
        <p:txBody>
          <a:bodyPr lIns="234000" tIns="2376000" anchor="b"/>
          <a:lstStyle>
            <a:lvl1pPr marL="0" indent="0">
              <a:buNone/>
              <a:defRPr sz="100">
                <a:solidFill>
                  <a:schemeClr val="bg1">
                    <a:lumMod val="75000"/>
                  </a:schemeClr>
                </a:solidFill>
              </a:defRPr>
            </a:lvl1pPr>
          </a:lstStyle>
          <a:p>
            <a:pPr lvl="0"/>
            <a:r>
              <a:rPr lang="en-US" noProof="1"/>
              <a:t>Click to edit Master text styles</a:t>
            </a:r>
          </a:p>
        </p:txBody>
      </p:sp>
      <p:sp>
        <p:nvSpPr>
          <p:cNvPr id="29" name="Logo Leon 6"/>
          <p:cNvSpPr>
            <a:spLocks noGrp="1"/>
          </p:cNvSpPr>
          <p:nvPr>
            <p:ph type="body" sz="quarter" idx="18"/>
          </p:nvPr>
        </p:nvSpPr>
        <p:spPr>
          <a:xfrm>
            <a:off x="8265600" y="6098400"/>
            <a:ext cx="482400" cy="367200"/>
          </a:xfrm>
          <a:blipFill>
            <a:blip r:embed="rId3" cstate="print"/>
            <a:stretch>
              <a:fillRect/>
            </a:stretch>
          </a:blipFill>
        </p:spPr>
        <p:txBody>
          <a:bodyPr lIns="36000" tIns="1440000" anchor="b"/>
          <a:lstStyle>
            <a:lvl1pPr marL="0" indent="0">
              <a:buFontTx/>
              <a:buNone/>
              <a:defRPr sz="100">
                <a:solidFill>
                  <a:schemeClr val="bg1">
                    <a:lumMod val="75000"/>
                  </a:schemeClr>
                </a:solidFill>
              </a:defRPr>
            </a:lvl1pPr>
          </a:lstStyle>
          <a:p>
            <a:pPr lvl="0"/>
            <a:r>
              <a:rPr lang="en-US" noProof="1"/>
              <a:t>Click to edit Master text styles</a:t>
            </a:r>
          </a:p>
        </p:txBody>
      </p:sp>
      <p:sp>
        <p:nvSpPr>
          <p:cNvPr id="23" name="Logo Placeholder 1"/>
          <p:cNvSpPr>
            <a:spLocks noGrp="1"/>
          </p:cNvSpPr>
          <p:nvPr>
            <p:ph type="body" sz="quarter" idx="20"/>
          </p:nvPr>
        </p:nvSpPr>
        <p:spPr>
          <a:xfrm>
            <a:off x="316585" y="1126800"/>
            <a:ext cx="1202400" cy="720000"/>
          </a:xfrm>
          <a:blipFill>
            <a:blip r:embed="rId4"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11" name="Date Placeholder 14"/>
          <p:cNvSpPr>
            <a:spLocks noGrp="1"/>
          </p:cNvSpPr>
          <p:nvPr>
            <p:ph type="dt" sz="half" idx="28"/>
          </p:nvPr>
        </p:nvSpPr>
        <p:spPr/>
        <p:txBody>
          <a:bodyPr/>
          <a:lstStyle>
            <a:lvl1pPr>
              <a:defRPr>
                <a:solidFill>
                  <a:srgbClr val="000000"/>
                </a:solidFill>
              </a:defRPr>
            </a:lvl1pPr>
          </a:lstStyle>
          <a:p>
            <a:pPr>
              <a:defRPr/>
            </a:pPr>
            <a:fld id="{8455BCD0-10E1-4E5B-A2D9-28579681BE83}" type="datetime3">
              <a:rPr lang="en-US"/>
              <a:pPr>
                <a:defRPr/>
              </a:pPr>
              <a:t>11 January 2022</a:t>
            </a:fld>
            <a:endParaRPr lang="en-GB" dirty="0"/>
          </a:p>
        </p:txBody>
      </p:sp>
      <p:sp>
        <p:nvSpPr>
          <p:cNvPr id="12" name="Footer Placeholder 15"/>
          <p:cNvSpPr>
            <a:spLocks noGrp="1"/>
          </p:cNvSpPr>
          <p:nvPr>
            <p:ph type="ftr" sz="quarter" idx="29"/>
          </p:nvPr>
        </p:nvSpPr>
        <p:spPr/>
        <p:txBody>
          <a:bodyPr/>
          <a:lstStyle>
            <a:lvl1pPr>
              <a:defRPr>
                <a:solidFill>
                  <a:srgbClr val="000000"/>
                </a:solidFill>
              </a:defRPr>
            </a:lvl1pPr>
          </a:lstStyle>
          <a:p>
            <a:pPr>
              <a:defRPr/>
            </a:pPr>
            <a:endParaRPr lang="en-GB"/>
          </a:p>
        </p:txBody>
      </p:sp>
      <p:sp>
        <p:nvSpPr>
          <p:cNvPr id="13" name="Slide Number Placeholder 16"/>
          <p:cNvSpPr>
            <a:spLocks noGrp="1"/>
          </p:cNvSpPr>
          <p:nvPr>
            <p:ph type="sldNum" sz="quarter" idx="30"/>
          </p:nvPr>
        </p:nvSpPr>
        <p:spPr/>
        <p:txBody>
          <a:bodyPr/>
          <a:lstStyle>
            <a:lvl1pPr>
              <a:defRPr>
                <a:solidFill>
                  <a:srgbClr val="000000"/>
                </a:solidFill>
              </a:defRPr>
            </a:lvl1pPr>
          </a:lstStyle>
          <a:p>
            <a:pPr>
              <a:defRPr/>
            </a:pPr>
            <a:r>
              <a:rPr lang="en-GB"/>
              <a:t>p. 0</a:t>
            </a:r>
            <a:fld id="{CCE956C4-27D9-45AC-AA40-BBFD28223068}" type="slidenum">
              <a:rPr lang="en-GB"/>
              <a:pPr>
                <a:defRPr/>
              </a:pPr>
              <a:t>‹N›</a:t>
            </a:fld>
            <a:endParaRPr lang="en-GB" dirty="0"/>
          </a:p>
        </p:txBody>
      </p:sp>
    </p:spTree>
    <p:extLst>
      <p:ext uri="{BB962C8B-B14F-4D97-AF65-F5344CB8AC3E}">
        <p14:creationId xmlns:p14="http://schemas.microsoft.com/office/powerpoint/2010/main" xmlns="" val="2165879408"/>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9"/>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8"/>
            <p:cNvGrpSpPr>
              <a:grpSpLocks/>
            </p:cNvGrpSpPr>
            <p:nvPr userDrawn="1"/>
          </p:nvGrpSpPr>
          <p:grpSpPr bwMode="auto">
            <a:xfrm>
              <a:off x="-1044146" y="2742898"/>
              <a:ext cx="922906" cy="279399"/>
              <a:chOff x="-1055483" y="2739466"/>
              <a:chExt cx="934243" cy="282831"/>
            </a:xfrm>
          </p:grpSpPr>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1"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Date Placeholder 4"/>
          <p:cNvSpPr>
            <a:spLocks noGrp="1"/>
          </p:cNvSpPr>
          <p:nvPr>
            <p:ph type="dt" sz="half" idx="15"/>
          </p:nvPr>
        </p:nvSpPr>
        <p:spPr/>
        <p:txBody>
          <a:bodyPr/>
          <a:lstStyle>
            <a:lvl1pPr>
              <a:defRPr/>
            </a:lvl1pPr>
          </a:lstStyle>
          <a:p>
            <a:pPr>
              <a:defRPr/>
            </a:pPr>
            <a:fld id="{15B5E794-FF4D-40D4-BB09-B7DA1B9891EB}" type="datetime3">
              <a:rPr lang="en-US"/>
              <a:pPr>
                <a:defRPr/>
              </a:pPr>
              <a:t>11 January 2022</a:t>
            </a:fld>
            <a:endParaRPr lang="en-GB" dirty="0"/>
          </a:p>
        </p:txBody>
      </p:sp>
      <p:sp>
        <p:nvSpPr>
          <p:cNvPr id="14" name="Footer Placeholder 7"/>
          <p:cNvSpPr>
            <a:spLocks noGrp="1"/>
          </p:cNvSpPr>
          <p:nvPr>
            <p:ph type="ftr" sz="quarter" idx="16"/>
          </p:nvPr>
        </p:nvSpPr>
        <p:spPr/>
        <p:txBody>
          <a:bodyPr/>
          <a:lstStyle>
            <a:lvl1pPr>
              <a:defRPr/>
            </a:lvl1pPr>
          </a:lstStyle>
          <a:p>
            <a:pPr>
              <a:defRPr/>
            </a:pPr>
            <a:endParaRPr lang="en-GB"/>
          </a:p>
        </p:txBody>
      </p:sp>
      <p:sp>
        <p:nvSpPr>
          <p:cNvPr id="15" name="Slide Number Placeholder 11"/>
          <p:cNvSpPr>
            <a:spLocks noGrp="1"/>
          </p:cNvSpPr>
          <p:nvPr>
            <p:ph type="sldNum" sz="quarter" idx="17"/>
          </p:nvPr>
        </p:nvSpPr>
        <p:spPr/>
        <p:txBody>
          <a:bodyPr/>
          <a:lstStyle>
            <a:lvl1pPr>
              <a:defRPr/>
            </a:lvl1pPr>
          </a:lstStyle>
          <a:p>
            <a:pPr>
              <a:defRPr/>
            </a:pPr>
            <a:r>
              <a:rPr lang="en-GB"/>
              <a:t>p. 0</a:t>
            </a:r>
            <a:fld id="{274C3CC8-A6E8-4CFA-9A78-973850A64E66}" type="slidenum">
              <a:rPr lang="en-GB"/>
              <a:pPr>
                <a:defRPr/>
              </a:pPr>
              <a:t>‹N›</a:t>
            </a:fld>
            <a:endParaRPr lang="en-GB"/>
          </a:p>
        </p:txBody>
      </p:sp>
    </p:spTree>
    <p:extLst>
      <p:ext uri="{BB962C8B-B14F-4D97-AF65-F5344CB8AC3E}">
        <p14:creationId xmlns:p14="http://schemas.microsoft.com/office/powerpoint/2010/main" xmlns="" val="24706205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7" name="Group 9"/>
          <p:cNvGrpSpPr>
            <a:grpSpLocks/>
          </p:cNvGrpSpPr>
          <p:nvPr userDrawn="1"/>
        </p:nvGrpSpPr>
        <p:grpSpPr bwMode="auto">
          <a:xfrm>
            <a:off x="-846138" y="2552700"/>
            <a:ext cx="733425" cy="223838"/>
            <a:chOff x="-1044146" y="2739466"/>
            <a:chExt cx="922906" cy="282831"/>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p:cNvGrpSpPr>
              <a:grpSpLocks/>
            </p:cNvGrpSpPr>
            <p:nvPr userDrawn="1"/>
          </p:nvGrpSpPr>
          <p:grpSpPr bwMode="auto">
            <a:xfrm>
              <a:off x="-1044146" y="2742898"/>
              <a:ext cx="922906" cy="279399"/>
              <a:chOff x="-1055483" y="2739466"/>
              <a:chExt cx="934243" cy="282831"/>
            </a:xfrm>
          </p:grpSpPr>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3"/>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2" name="Rectangle 16"/>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ounded Rectangle 17"/>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a:xfrm>
            <a:off x="395288" y="373265"/>
            <a:ext cx="7292975"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3" name="Content Placeholder 3"/>
          <p:cNvSpPr>
            <a:spLocks noGrp="1"/>
          </p:cNvSpPr>
          <p:nvPr>
            <p:ph idx="1"/>
          </p:nvPr>
        </p:nvSpPr>
        <p:spPr>
          <a:xfrm>
            <a:off x="146367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Content Placeholder 3"/>
          <p:cNvSpPr>
            <a:spLocks noGrp="1"/>
          </p:cNvSpPr>
          <p:nvPr>
            <p:ph idx="18"/>
          </p:nvPr>
        </p:nvSpPr>
        <p:spPr>
          <a:xfrm>
            <a:off x="4657725" y="1779592"/>
            <a:ext cx="3030538" cy="43195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Date Placeholder 4"/>
          <p:cNvSpPr>
            <a:spLocks noGrp="1"/>
          </p:cNvSpPr>
          <p:nvPr>
            <p:ph type="dt" sz="half" idx="19"/>
          </p:nvPr>
        </p:nvSpPr>
        <p:spPr/>
        <p:txBody>
          <a:bodyPr/>
          <a:lstStyle>
            <a:lvl1pPr>
              <a:defRPr/>
            </a:lvl1pPr>
          </a:lstStyle>
          <a:p>
            <a:pPr>
              <a:defRPr/>
            </a:pPr>
            <a:fld id="{0AB9D9CE-F7C1-48C5-BC17-3DAAE229FEAB}" type="datetime3">
              <a:rPr lang="en-US"/>
              <a:pPr>
                <a:defRPr/>
              </a:pPr>
              <a:t>11 January 2022</a:t>
            </a:fld>
            <a:endParaRPr lang="en-GB" dirty="0"/>
          </a:p>
        </p:txBody>
      </p:sp>
      <p:sp>
        <p:nvSpPr>
          <p:cNvPr id="15" name="Footer Placeholder 7"/>
          <p:cNvSpPr>
            <a:spLocks noGrp="1"/>
          </p:cNvSpPr>
          <p:nvPr>
            <p:ph type="ftr" sz="quarter" idx="20"/>
          </p:nvPr>
        </p:nvSpPr>
        <p:spPr/>
        <p:txBody>
          <a:bodyPr/>
          <a:lstStyle>
            <a:lvl1pPr>
              <a:defRPr/>
            </a:lvl1pPr>
          </a:lstStyle>
          <a:p>
            <a:pPr>
              <a:defRPr/>
            </a:pPr>
            <a:endParaRPr lang="en-GB"/>
          </a:p>
        </p:txBody>
      </p:sp>
      <p:sp>
        <p:nvSpPr>
          <p:cNvPr id="16" name="Slide Number Placeholder 11"/>
          <p:cNvSpPr>
            <a:spLocks noGrp="1"/>
          </p:cNvSpPr>
          <p:nvPr>
            <p:ph type="sldNum" sz="quarter" idx="21"/>
          </p:nvPr>
        </p:nvSpPr>
        <p:spPr/>
        <p:txBody>
          <a:bodyPr/>
          <a:lstStyle>
            <a:lvl1pPr>
              <a:defRPr/>
            </a:lvl1pPr>
          </a:lstStyle>
          <a:p>
            <a:pPr>
              <a:defRPr/>
            </a:pPr>
            <a:r>
              <a:rPr lang="en-GB"/>
              <a:t>p. 0</a:t>
            </a:r>
            <a:fld id="{4C925EF0-4268-4BAA-98C9-F67F3072D0BA}" type="slidenum">
              <a:rPr lang="en-GB"/>
              <a:pPr>
                <a:defRPr/>
              </a:pPr>
              <a:t>‹N›</a:t>
            </a:fld>
            <a:endParaRPr lang="en-GB"/>
          </a:p>
        </p:txBody>
      </p:sp>
    </p:spTree>
    <p:extLst>
      <p:ext uri="{BB962C8B-B14F-4D97-AF65-F5344CB8AC3E}">
        <p14:creationId xmlns:p14="http://schemas.microsoft.com/office/powerpoint/2010/main" xmlns="" val="3676159204"/>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Text slide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dirty="0"/>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3106867A-8EAB-4F04-9473-7371E7CCFC3E}" type="slidenum">
              <a:rPr lang="en-GB"/>
              <a:pPr>
                <a:defRPr/>
              </a:pPr>
              <a:t>‹N›</a:t>
            </a:fld>
            <a:endParaRPr lang="en-GB"/>
          </a:p>
        </p:txBody>
      </p:sp>
    </p:spTree>
    <p:extLst>
      <p:ext uri="{BB962C8B-B14F-4D97-AF65-F5344CB8AC3E}">
        <p14:creationId xmlns:p14="http://schemas.microsoft.com/office/powerpoint/2010/main" xmlns="" val="3556559290"/>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Bullet text slide small">
    <p:spTree>
      <p:nvGrpSpPr>
        <p:cNvPr id="1" name=""/>
        <p:cNvGrpSpPr/>
        <p:nvPr/>
      </p:nvGrpSpPr>
      <p:grpSpPr>
        <a:xfrm>
          <a:off x="0" y="0"/>
          <a:ext cx="0" cy="0"/>
          <a:chOff x="0" y="0"/>
          <a:chExt cx="0" cy="0"/>
        </a:xfrm>
      </p:grpSpPr>
      <p:sp>
        <p:nvSpPr>
          <p:cNvPr id="5" name="Text Box 28"/>
          <p:cNvSpPr txBox="1">
            <a:spLocks noChangeArrowheads="1"/>
          </p:cNvSpPr>
          <p:nvPr userDrawn="1"/>
        </p:nvSpPr>
        <p:spPr bwMode="auto">
          <a:xfrm>
            <a:off x="-1820863" y="1806575"/>
            <a:ext cx="1727200" cy="693738"/>
          </a:xfrm>
          <a:prstGeom prst="rect">
            <a:avLst/>
          </a:prstGeom>
          <a:noFill/>
          <a:ln>
            <a:noFill/>
          </a:ln>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900" noProof="1">
                <a:solidFill>
                  <a:srgbClr val="000000">
                    <a:lumMod val="65000"/>
                    <a:lumOff val="35000"/>
                  </a:srgbClr>
                </a:solidFill>
                <a:latin typeface="Arial"/>
                <a:ea typeface="ＭＳ Ｐゴシック" charset="-128"/>
              </a:rPr>
              <a:t>To add pre-formatted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bullet text please use the Increase/Decrease Indent </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buttons found in the</a:t>
            </a:r>
            <a:br>
              <a:rPr lang="en-GB" sz="900" noProof="1">
                <a:solidFill>
                  <a:srgbClr val="000000">
                    <a:lumMod val="65000"/>
                    <a:lumOff val="35000"/>
                  </a:srgbClr>
                </a:solidFill>
                <a:latin typeface="Arial"/>
                <a:ea typeface="ＭＳ Ｐゴシック" charset="-128"/>
              </a:rPr>
            </a:br>
            <a:r>
              <a:rPr lang="en-GB" sz="900" noProof="1">
                <a:solidFill>
                  <a:srgbClr val="000000">
                    <a:lumMod val="65000"/>
                    <a:lumOff val="35000"/>
                  </a:srgbClr>
                </a:solidFill>
                <a:latin typeface="Arial"/>
                <a:ea typeface="ＭＳ Ｐゴシック" charset="-128"/>
              </a:rPr>
              <a:t> Top-PowerPoint menu </a:t>
            </a:r>
          </a:p>
        </p:txBody>
      </p:sp>
      <p:grpSp>
        <p:nvGrpSpPr>
          <p:cNvPr id="6" name="Group 10"/>
          <p:cNvGrpSpPr>
            <a:grpSpLocks/>
          </p:cNvGrpSpPr>
          <p:nvPr userDrawn="1"/>
        </p:nvGrpSpPr>
        <p:grpSpPr bwMode="auto">
          <a:xfrm>
            <a:off x="-846138" y="2552700"/>
            <a:ext cx="733425" cy="223838"/>
            <a:chOff x="-1044146" y="2739466"/>
            <a:chExt cx="922906" cy="282831"/>
          </a:xfrm>
        </p:grpSpPr>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59390" y="2739466"/>
              <a:ext cx="438150" cy="2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2"/>
            <p:cNvGrpSpPr>
              <a:grpSpLocks/>
            </p:cNvGrpSpPr>
            <p:nvPr userDrawn="1"/>
          </p:nvGrpSpPr>
          <p:grpSpPr bwMode="auto">
            <a:xfrm>
              <a:off x="-1044146" y="2742898"/>
              <a:ext cx="922906" cy="279399"/>
              <a:chOff x="-1055483" y="2739466"/>
              <a:chExt cx="934243" cy="282831"/>
            </a:xfrm>
          </p:grpSpPr>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055483" y="2742897"/>
                <a:ext cx="4572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ounded Rectangle 14"/>
              <p:cNvSpPr/>
              <p:nvPr userDrawn="1"/>
            </p:nvSpPr>
            <p:spPr>
              <a:xfrm>
                <a:off x="-826977"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3" name="Rectangle 15"/>
              <p:cNvSpPr/>
              <p:nvPr userDrawn="1"/>
            </p:nvSpPr>
            <p:spPr>
              <a:xfrm>
                <a:off x="-339634" y="2740053"/>
                <a:ext cx="218394" cy="268030"/>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sp>
            <p:nvSpPr>
              <p:cNvPr id="14" name="Rounded Rectangle 16"/>
              <p:cNvSpPr/>
              <p:nvPr userDrawn="1"/>
            </p:nvSpPr>
            <p:spPr>
              <a:xfrm>
                <a:off x="-553985" y="2744114"/>
                <a:ext cx="214350" cy="274122"/>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hangingPunct="0">
                  <a:defRPr/>
                </a:pPr>
                <a:endParaRPr lang="en-GB" sz="2100" dirty="0">
                  <a:solidFill>
                    <a:srgbClr val="FFFFFF"/>
                  </a:solidFill>
                  <a:latin typeface="HelveticaNeueLT Std Lt Cn" pitchFamily="34" charset="0"/>
                </a:endParaRPr>
              </a:p>
            </p:txBody>
          </p:sp>
        </p:grpSp>
      </p:grpSp>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5159375" cy="4313236"/>
          </a:xfrm>
        </p:spPr>
        <p:txBody>
          <a:bodyPr tIns="21600"/>
          <a:lstStyle>
            <a:lvl1pPr marL="128588" indent="-128588">
              <a:lnSpc>
                <a:spcPct val="104000"/>
              </a:lnSpc>
              <a:spcBef>
                <a:spcPts val="2000"/>
              </a:spcBef>
              <a:buFont typeface="Arial" pitchFamily="34" charset="0"/>
              <a:buChar char="•"/>
              <a:defRPr sz="1600" b="1"/>
            </a:lvl1pPr>
            <a:lvl2pPr marL="259200" indent="-129600">
              <a:lnSpc>
                <a:spcPct val="95000"/>
              </a:lnSpc>
              <a:buClrTx/>
              <a:buFont typeface="Verdana" pitchFamily="34" charset="0"/>
              <a:buChar char="‒"/>
              <a:defRPr sz="1400"/>
            </a:lvl2pPr>
            <a:lvl3pPr marL="259200" indent="-129600">
              <a:lnSpc>
                <a:spcPct val="95000"/>
              </a:lnSpc>
              <a:buClrTx/>
              <a:buFont typeface="Verdana" pitchFamily="34" charset="0"/>
              <a:buChar char="‒"/>
              <a:defRPr sz="1400"/>
            </a:lvl3pPr>
            <a:lvl4pPr marL="259200" indent="-129600">
              <a:lnSpc>
                <a:spcPct val="95000"/>
              </a:lnSpc>
              <a:buClrTx/>
              <a:buFont typeface="Verdana" pitchFamily="34" charset="0"/>
              <a:buChar char="‒"/>
              <a:defRPr sz="1400"/>
            </a:lvl4pPr>
            <a:lvl5pPr marL="259200" indent="-129600">
              <a:lnSpc>
                <a:spcPct val="95000"/>
              </a:lnSpc>
              <a:buClrTx/>
              <a:buFont typeface="Verdana"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Date Placeholder 2"/>
          <p:cNvSpPr>
            <a:spLocks noGrp="1"/>
          </p:cNvSpPr>
          <p:nvPr>
            <p:ph type="dt" sz="half" idx="16"/>
          </p:nvPr>
        </p:nvSpPr>
        <p:spPr/>
        <p:txBody>
          <a:bodyPr/>
          <a:lstStyle>
            <a:lvl1pPr>
              <a:defRPr/>
            </a:lvl1pPr>
          </a:lstStyle>
          <a:p>
            <a:pPr>
              <a:defRPr/>
            </a:pPr>
            <a:fld id="{3DB487BD-FD4C-45D0-89E0-F1BE494E780F}" type="datetime3">
              <a:rPr lang="en-US"/>
              <a:pPr>
                <a:defRPr/>
              </a:pPr>
              <a:t>11 January 2022</a:t>
            </a:fld>
            <a:endParaRPr lang="en-GB" dirty="0"/>
          </a:p>
        </p:txBody>
      </p:sp>
      <p:sp>
        <p:nvSpPr>
          <p:cNvPr id="16" name="Footer Placeholder 3"/>
          <p:cNvSpPr>
            <a:spLocks noGrp="1"/>
          </p:cNvSpPr>
          <p:nvPr>
            <p:ph type="ftr" sz="quarter" idx="17"/>
          </p:nvPr>
        </p:nvSpPr>
        <p:spPr/>
        <p:txBody>
          <a:bodyPr/>
          <a:lstStyle>
            <a:lvl1pPr>
              <a:defRPr/>
            </a:lvl1pPr>
          </a:lstStyle>
          <a:p>
            <a:pPr>
              <a:defRPr/>
            </a:pPr>
            <a:endParaRPr lang="en-GB"/>
          </a:p>
        </p:txBody>
      </p:sp>
      <p:sp>
        <p:nvSpPr>
          <p:cNvPr id="17" name="Slide Number Placeholder 4"/>
          <p:cNvSpPr>
            <a:spLocks noGrp="1"/>
          </p:cNvSpPr>
          <p:nvPr>
            <p:ph type="sldNum" sz="quarter" idx="18"/>
          </p:nvPr>
        </p:nvSpPr>
        <p:spPr/>
        <p:txBody>
          <a:bodyPr/>
          <a:lstStyle>
            <a:lvl1pPr>
              <a:defRPr/>
            </a:lvl1pPr>
          </a:lstStyle>
          <a:p>
            <a:pPr>
              <a:defRPr/>
            </a:pPr>
            <a:r>
              <a:rPr lang="en-GB"/>
              <a:t>p. 0</a:t>
            </a:r>
            <a:fld id="{6B58DB74-FD59-4D9C-ADDC-BD33DBA90A82}" type="slidenum">
              <a:rPr lang="en-GB"/>
              <a:pPr>
                <a:defRPr/>
              </a:pPr>
              <a:t>‹N›</a:t>
            </a:fld>
            <a:endParaRPr lang="en-GB"/>
          </a:p>
        </p:txBody>
      </p:sp>
    </p:spTree>
    <p:extLst>
      <p:ext uri="{BB962C8B-B14F-4D97-AF65-F5344CB8AC3E}">
        <p14:creationId xmlns:p14="http://schemas.microsoft.com/office/powerpoint/2010/main" xmlns="" val="3073821067"/>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Text slide medi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7292976"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1463674" y="1785939"/>
            <a:ext cx="6224589" cy="4313236"/>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5C8F3623-4101-4C5A-B6ED-F5349503F693}" type="slidenum">
              <a:rPr lang="en-GB"/>
              <a:pPr>
                <a:defRPr/>
              </a:pPr>
              <a:t>‹N›</a:t>
            </a:fld>
            <a:endParaRPr lang="en-GB"/>
          </a:p>
        </p:txBody>
      </p:sp>
    </p:spTree>
    <p:extLst>
      <p:ext uri="{BB962C8B-B14F-4D97-AF65-F5344CB8AC3E}">
        <p14:creationId xmlns:p14="http://schemas.microsoft.com/office/powerpoint/2010/main" xmlns="" val="1509264024"/>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userDrawn="1">
  <p:cSld name="Two overflow text columns ">
    <p:spTree>
      <p:nvGrpSpPr>
        <p:cNvPr id="1" name=""/>
        <p:cNvGrpSpPr/>
        <p:nvPr/>
      </p:nvGrpSpPr>
      <p:grpSpPr>
        <a:xfrm>
          <a:off x="0" y="0"/>
          <a:ext cx="0" cy="0"/>
          <a:chOff x="0" y="0"/>
          <a:chExt cx="0" cy="0"/>
        </a:xfrm>
      </p:grpSpPr>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8" name="Text Placeholder 7"/>
          <p:cNvSpPr>
            <a:spLocks noGrp="1"/>
          </p:cNvSpPr>
          <p:nvPr>
            <p:ph type="body" sz="quarter" idx="15"/>
          </p:nvPr>
        </p:nvSpPr>
        <p:spPr>
          <a:xfrm>
            <a:off x="395288" y="1785939"/>
            <a:ext cx="6930000" cy="4313236"/>
          </a:xfrm>
        </p:spPr>
        <p:txBody>
          <a:bodyPr tIns="21600" numCol="2" spcCol="1620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5" name="Date Placeholder 9"/>
          <p:cNvSpPr>
            <a:spLocks noGrp="1"/>
          </p:cNvSpPr>
          <p:nvPr>
            <p:ph type="dt" sz="half" idx="16"/>
          </p:nvPr>
        </p:nvSpPr>
        <p:spPr/>
        <p:txBody>
          <a:bodyPr/>
          <a:lstStyle>
            <a:lvl1pPr>
              <a:defRPr/>
            </a:lvl1pPr>
          </a:lstStyle>
          <a:p>
            <a:pPr>
              <a:defRPr/>
            </a:pPr>
            <a:fld id="{1B24ACF9-5D7E-43B0-B6A2-4900EE329288}" type="datetime3">
              <a:rPr lang="en-US"/>
              <a:pPr>
                <a:defRPr/>
              </a:pPr>
              <a:t>11 January 2022</a:t>
            </a:fld>
            <a:endParaRPr lang="en-GB" dirty="0"/>
          </a:p>
        </p:txBody>
      </p:sp>
      <p:sp>
        <p:nvSpPr>
          <p:cNvPr id="6" name="Footer Placeholder 10"/>
          <p:cNvSpPr>
            <a:spLocks noGrp="1"/>
          </p:cNvSpPr>
          <p:nvPr>
            <p:ph type="ftr" sz="quarter" idx="17"/>
          </p:nvPr>
        </p:nvSpPr>
        <p:spPr/>
        <p:txBody>
          <a:bodyPr/>
          <a:lstStyle>
            <a:lvl1pPr>
              <a:defRPr/>
            </a:lvl1pPr>
          </a:lstStyle>
          <a:p>
            <a:pPr>
              <a:defRPr/>
            </a:pPr>
            <a:endParaRPr lang="en-GB"/>
          </a:p>
        </p:txBody>
      </p:sp>
      <p:sp>
        <p:nvSpPr>
          <p:cNvPr id="7" name="Slide Number Placeholder 17"/>
          <p:cNvSpPr>
            <a:spLocks noGrp="1"/>
          </p:cNvSpPr>
          <p:nvPr>
            <p:ph type="sldNum" sz="quarter" idx="18"/>
          </p:nvPr>
        </p:nvSpPr>
        <p:spPr/>
        <p:txBody>
          <a:bodyPr/>
          <a:lstStyle>
            <a:lvl1pPr>
              <a:defRPr/>
            </a:lvl1pPr>
          </a:lstStyle>
          <a:p>
            <a:pPr>
              <a:defRPr/>
            </a:pPr>
            <a:r>
              <a:rPr lang="en-GB"/>
              <a:t>p. 0</a:t>
            </a:r>
            <a:fld id="{AE5C47CA-E6EC-410A-885E-38C938329DEC}" type="slidenum">
              <a:rPr lang="en-GB"/>
              <a:pPr>
                <a:defRPr/>
              </a:pPr>
              <a:t>‹N›</a:t>
            </a:fld>
            <a:endParaRPr lang="en-GB"/>
          </a:p>
        </p:txBody>
      </p:sp>
    </p:spTree>
    <p:extLst>
      <p:ext uri="{BB962C8B-B14F-4D97-AF65-F5344CB8AC3E}">
        <p14:creationId xmlns:p14="http://schemas.microsoft.com/office/powerpoint/2010/main" xmlns="" val="194931998"/>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7" name="Picture Placeholder 6"/>
          <p:cNvSpPr>
            <a:spLocks noGrp="1"/>
          </p:cNvSpPr>
          <p:nvPr>
            <p:ph type="pic" sz="quarter" idx="13"/>
          </p:nvPr>
        </p:nvSpPr>
        <p:spPr>
          <a:xfrm>
            <a:off x="0" y="0"/>
            <a:ext cx="9144000" cy="6858000"/>
          </a:xfrm>
          <a:solidFill>
            <a:schemeClr val="bg1">
              <a:lumMod val="85000"/>
            </a:schemeClr>
          </a:solidFill>
        </p:spPr>
        <p:txBody>
          <a:bodyPr>
            <a:noAutofit/>
          </a:bodyPr>
          <a:lstStyle>
            <a:lvl1pPr marL="0" marR="0" indent="0" algn="ctr"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dirty="0"/>
              <a:t>Click icon to add picture</a:t>
            </a:r>
            <a:endParaRPr lang="en-GB" noProof="0" dirty="0"/>
          </a:p>
        </p:txBody>
      </p:sp>
      <p:sp>
        <p:nvSpPr>
          <p:cNvPr id="4" name="Date Placeholder 2"/>
          <p:cNvSpPr>
            <a:spLocks noGrp="1"/>
          </p:cNvSpPr>
          <p:nvPr>
            <p:ph type="dt" sz="half" idx="14"/>
          </p:nvPr>
        </p:nvSpPr>
        <p:spPr/>
        <p:txBody>
          <a:bodyPr/>
          <a:lstStyle>
            <a:lvl1pPr>
              <a:defRPr>
                <a:solidFill>
                  <a:srgbClr val="000000"/>
                </a:solidFill>
              </a:defRPr>
            </a:lvl1pPr>
          </a:lstStyle>
          <a:p>
            <a:pPr>
              <a:defRPr/>
            </a:pPr>
            <a:fld id="{9C776271-14CB-49A8-A8ED-7FA7B1A8016C}" type="datetime3">
              <a:rPr lang="en-US"/>
              <a:pPr>
                <a:defRPr/>
              </a:pPr>
              <a:t>11 January 2022</a:t>
            </a:fld>
            <a:endParaRPr lang="en-GB" dirty="0"/>
          </a:p>
        </p:txBody>
      </p:sp>
      <p:sp>
        <p:nvSpPr>
          <p:cNvPr id="5" name="Footer Placeholder 3"/>
          <p:cNvSpPr>
            <a:spLocks noGrp="1"/>
          </p:cNvSpPr>
          <p:nvPr>
            <p:ph type="ftr" sz="quarter" idx="15"/>
          </p:nvPr>
        </p:nvSpPr>
        <p:spPr/>
        <p:txBody>
          <a:bodyPr/>
          <a:lstStyle>
            <a:lvl1pPr>
              <a:defRPr>
                <a:solidFill>
                  <a:srgbClr val="000000"/>
                </a:solidFill>
              </a:defRPr>
            </a:lvl1pPr>
          </a:lstStyle>
          <a:p>
            <a:pPr>
              <a:defRPr/>
            </a:pPr>
            <a:endParaRPr lang="en-GB"/>
          </a:p>
        </p:txBody>
      </p:sp>
      <p:sp>
        <p:nvSpPr>
          <p:cNvPr id="6" name="Slide Number Placeholder 4"/>
          <p:cNvSpPr>
            <a:spLocks noGrp="1"/>
          </p:cNvSpPr>
          <p:nvPr>
            <p:ph type="sldNum" sz="quarter" idx="16"/>
          </p:nvPr>
        </p:nvSpPr>
        <p:spPr/>
        <p:txBody>
          <a:bodyPr/>
          <a:lstStyle>
            <a:lvl1pPr>
              <a:defRPr>
                <a:solidFill>
                  <a:srgbClr val="000000"/>
                </a:solidFill>
              </a:defRPr>
            </a:lvl1pPr>
          </a:lstStyle>
          <a:p>
            <a:pPr>
              <a:defRPr/>
            </a:pPr>
            <a:r>
              <a:rPr lang="en-GB"/>
              <a:t>p. 0</a:t>
            </a:r>
            <a:fld id="{03CF65D5-6DEA-46F6-AAFB-3E3FDD494443}" type="slidenum">
              <a:rPr lang="en-GB"/>
              <a:pPr>
                <a:defRPr/>
              </a:pPr>
              <a:t>‹N›</a:t>
            </a:fld>
            <a:endParaRPr lang="en-GB" dirty="0"/>
          </a:p>
        </p:txBody>
      </p:sp>
    </p:spTree>
    <p:extLst>
      <p:ext uri="{BB962C8B-B14F-4D97-AF65-F5344CB8AC3E}">
        <p14:creationId xmlns:p14="http://schemas.microsoft.com/office/powerpoint/2010/main" xmlns="" val="2292937319"/>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33840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48913" y="1785939"/>
            <a:ext cx="3384000" cy="4313236"/>
          </a:xfrm>
        </p:spPr>
        <p:txBody>
          <a:bodyPr tIns="21600"/>
          <a:lstStyle>
            <a:lvl1pPr marL="0" indent="0">
              <a:spcBef>
                <a:spcPts val="1600"/>
              </a:spcBef>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47EDF24F-E38E-4D16-A928-EE5DCF916B56}"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9EB73EB3-92E3-453B-A34D-C45E1178C248}" type="slidenum">
              <a:rPr lang="en-GB"/>
              <a:pPr>
                <a:defRPr/>
              </a:pPr>
              <a:t>‹N›</a:t>
            </a:fld>
            <a:endParaRPr lang="en-GB"/>
          </a:p>
        </p:txBody>
      </p:sp>
    </p:spTree>
    <p:extLst>
      <p:ext uri="{BB962C8B-B14F-4D97-AF65-F5344CB8AC3E}">
        <p14:creationId xmlns:p14="http://schemas.microsoft.com/office/powerpoint/2010/main" xmlns="" val="1990232720"/>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Wide picture and bullet text">
    <p:spTree>
      <p:nvGrpSpPr>
        <p:cNvPr id="1" name=""/>
        <p:cNvGrpSpPr/>
        <p:nvPr/>
      </p:nvGrpSpPr>
      <p:grpSpPr>
        <a:xfrm>
          <a:off x="0" y="0"/>
          <a:ext cx="0" cy="0"/>
          <a:chOff x="0" y="0"/>
          <a:chExt cx="0" cy="0"/>
        </a:xfrm>
      </p:grpSpPr>
      <p:sp>
        <p:nvSpPr>
          <p:cNvPr id="6"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7" y="373265"/>
            <a:ext cx="7292975"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6" y="899315"/>
            <a:ext cx="7292975"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4093200" cy="4194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4646263" y="1785939"/>
            <a:ext cx="3042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7" name="Date Placeholder 2"/>
          <p:cNvSpPr>
            <a:spLocks noGrp="1"/>
          </p:cNvSpPr>
          <p:nvPr>
            <p:ph type="dt" sz="half" idx="17"/>
          </p:nvPr>
        </p:nvSpPr>
        <p:spPr/>
        <p:txBody>
          <a:bodyPr/>
          <a:lstStyle>
            <a:lvl1pPr>
              <a:defRPr/>
            </a:lvl1pPr>
          </a:lstStyle>
          <a:p>
            <a:pPr>
              <a:defRPr/>
            </a:pPr>
            <a:fld id="{7BEDFDE0-8717-42F9-8283-6BC6CB21E3E7}" type="datetime3">
              <a:rPr lang="en-US"/>
              <a:pPr>
                <a:defRPr/>
              </a:pPr>
              <a:t>11 January 2022</a:t>
            </a:fld>
            <a:endParaRPr lang="en-GB" dirty="0"/>
          </a:p>
        </p:txBody>
      </p:sp>
      <p:sp>
        <p:nvSpPr>
          <p:cNvPr id="11" name="Footer Placeholder 3"/>
          <p:cNvSpPr>
            <a:spLocks noGrp="1"/>
          </p:cNvSpPr>
          <p:nvPr>
            <p:ph type="ftr" sz="quarter" idx="18"/>
          </p:nvPr>
        </p:nvSpPr>
        <p:spPr/>
        <p:txBody>
          <a:bodyPr/>
          <a:lstStyle>
            <a:lvl1pPr>
              <a:defRPr/>
            </a:lvl1pPr>
          </a:lstStyle>
          <a:p>
            <a:pPr>
              <a:defRPr/>
            </a:pPr>
            <a:endParaRPr lang="en-GB"/>
          </a:p>
        </p:txBody>
      </p:sp>
      <p:sp>
        <p:nvSpPr>
          <p:cNvPr id="12" name="Slide Number Placeholder 4"/>
          <p:cNvSpPr>
            <a:spLocks noGrp="1"/>
          </p:cNvSpPr>
          <p:nvPr>
            <p:ph type="sldNum" sz="quarter" idx="19"/>
          </p:nvPr>
        </p:nvSpPr>
        <p:spPr/>
        <p:txBody>
          <a:bodyPr/>
          <a:lstStyle>
            <a:lvl1pPr>
              <a:defRPr/>
            </a:lvl1pPr>
          </a:lstStyle>
          <a:p>
            <a:pPr>
              <a:defRPr/>
            </a:pPr>
            <a:r>
              <a:rPr lang="en-GB"/>
              <a:t>p. 0</a:t>
            </a:r>
            <a:fld id="{F0C106E2-3D98-413D-BBFE-BFE3C710B3CE}" type="slidenum">
              <a:rPr lang="en-GB"/>
              <a:pPr>
                <a:defRPr/>
              </a:pPr>
              <a:t>‹N›</a:t>
            </a:fld>
            <a:endParaRPr lang="en-GB"/>
          </a:p>
        </p:txBody>
      </p:sp>
    </p:spTree>
    <p:extLst>
      <p:ext uri="{BB962C8B-B14F-4D97-AF65-F5344CB8AC3E}">
        <p14:creationId xmlns:p14="http://schemas.microsoft.com/office/powerpoint/2010/main" xmlns="" val="34871941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E1EF456E-5629-4017-8B9D-18DD57AFEDDA}" type="slidenum">
              <a:rPr lang="en-GB"/>
              <a:pPr>
                <a:defRPr/>
              </a:pPr>
              <a:t>‹N›</a:t>
            </a:fld>
            <a:endParaRPr lang="en-GB"/>
          </a:p>
        </p:txBody>
      </p:sp>
    </p:spTree>
    <p:extLst>
      <p:ext uri="{BB962C8B-B14F-4D97-AF65-F5344CB8AC3E}">
        <p14:creationId xmlns:p14="http://schemas.microsoft.com/office/powerpoint/2010/main" xmlns="" val="4079253282"/>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9" y="373265"/>
            <a:ext cx="6937912"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37913"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600"/>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4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395288"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2" name="Picture Placeholder 5"/>
          <p:cNvSpPr>
            <a:spLocks noGrp="1"/>
          </p:cNvSpPr>
          <p:nvPr>
            <p:ph type="pic" sz="quarter" idx="17"/>
          </p:nvPr>
        </p:nvSpPr>
        <p:spPr>
          <a:xfrm>
            <a:off x="3949200" y="1839913"/>
            <a:ext cx="3384000" cy="3726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 typeface="Arial" pitchFamily="34" charset="0"/>
              <a:buNone/>
              <a:tabLst/>
              <a:defRPr sz="1400"/>
            </a:lvl1pPr>
          </a:lstStyle>
          <a:p>
            <a:pPr lvl="0"/>
            <a:r>
              <a:rPr lang="en-US" noProof="0"/>
              <a:t>Click icon to add picture</a:t>
            </a:r>
            <a:endParaRPr lang="en-GB" noProof="0" dirty="0"/>
          </a:p>
        </p:txBody>
      </p:sp>
      <p:sp>
        <p:nvSpPr>
          <p:cNvPr id="15" name="Text Placeholder 4"/>
          <p:cNvSpPr>
            <a:spLocks noGrp="1"/>
          </p:cNvSpPr>
          <p:nvPr>
            <p:ph type="body" sz="quarter" idx="18"/>
          </p:nvPr>
        </p:nvSpPr>
        <p:spPr>
          <a:xfrm>
            <a:off x="3949200" y="5674455"/>
            <a:ext cx="3384000" cy="424719"/>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Date Placeholder 2"/>
          <p:cNvSpPr>
            <a:spLocks noGrp="1"/>
          </p:cNvSpPr>
          <p:nvPr>
            <p:ph type="dt" sz="half" idx="19"/>
          </p:nvPr>
        </p:nvSpPr>
        <p:spPr/>
        <p:txBody>
          <a:bodyPr/>
          <a:lstStyle>
            <a:lvl1pPr>
              <a:defRPr/>
            </a:lvl1pPr>
          </a:lstStyle>
          <a:p>
            <a:pPr>
              <a:defRPr/>
            </a:pPr>
            <a:fld id="{1C85A395-97B1-4BEB-8143-37605DFD8E57}" type="datetime3">
              <a:rPr lang="en-US"/>
              <a:pPr>
                <a:defRPr/>
              </a:pPr>
              <a:t>11 January 2022</a:t>
            </a:fld>
            <a:endParaRPr lang="en-GB" dirty="0"/>
          </a:p>
        </p:txBody>
      </p:sp>
      <p:sp>
        <p:nvSpPr>
          <p:cNvPr id="14" name="Footer Placeholder 3"/>
          <p:cNvSpPr>
            <a:spLocks noGrp="1"/>
          </p:cNvSpPr>
          <p:nvPr>
            <p:ph type="ftr" sz="quarter" idx="20"/>
          </p:nvPr>
        </p:nvSpPr>
        <p:spPr/>
        <p:txBody>
          <a:bodyPr/>
          <a:lstStyle>
            <a:lvl1pPr>
              <a:defRPr/>
            </a:lvl1pPr>
          </a:lstStyle>
          <a:p>
            <a:pPr>
              <a:defRPr/>
            </a:pPr>
            <a:endParaRPr lang="en-GB"/>
          </a:p>
        </p:txBody>
      </p:sp>
      <p:sp>
        <p:nvSpPr>
          <p:cNvPr id="16" name="Slide Number Placeholder 4"/>
          <p:cNvSpPr>
            <a:spLocks noGrp="1"/>
          </p:cNvSpPr>
          <p:nvPr>
            <p:ph type="sldNum" sz="quarter" idx="21"/>
          </p:nvPr>
        </p:nvSpPr>
        <p:spPr/>
        <p:txBody>
          <a:bodyPr/>
          <a:lstStyle>
            <a:lvl1pPr>
              <a:defRPr/>
            </a:lvl1pPr>
          </a:lstStyle>
          <a:p>
            <a:pPr>
              <a:defRPr/>
            </a:pPr>
            <a:r>
              <a:rPr lang="en-GB"/>
              <a:t>p. 0</a:t>
            </a:r>
            <a:fld id="{EF6EF251-3D15-4AEF-9E6A-ED07FAA5B2B2}" type="slidenum">
              <a:rPr lang="en-GB"/>
              <a:pPr>
                <a:defRPr/>
              </a:pPr>
              <a:t>‹N›</a:t>
            </a:fld>
            <a:endParaRPr lang="en-GB"/>
          </a:p>
        </p:txBody>
      </p:sp>
    </p:spTree>
    <p:extLst>
      <p:ext uri="{BB962C8B-B14F-4D97-AF65-F5344CB8AC3E}">
        <p14:creationId xmlns:p14="http://schemas.microsoft.com/office/powerpoint/2010/main" xmlns="" val="601052506"/>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5" name="AutoShape 4"/>
          <p:cNvSpPr>
            <a:spLocks/>
          </p:cNvSpPr>
          <p:nvPr userDrawn="1"/>
        </p:nvSpPr>
        <p:spPr bwMode="gray">
          <a:xfrm>
            <a:off x="-1801813" y="1812925"/>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2" name="Title 1"/>
          <p:cNvSpPr>
            <a:spLocks noGrp="1"/>
          </p:cNvSpPr>
          <p:nvPr>
            <p:ph type="title"/>
          </p:nvPr>
        </p:nvSpPr>
        <p:spPr>
          <a:xfrm>
            <a:off x="395288" y="373265"/>
            <a:ext cx="6940800" cy="544310"/>
          </a:xfrm>
        </p:spPr>
        <p:txBody>
          <a:bodyPr/>
          <a:lstStyle/>
          <a:p>
            <a:r>
              <a:rPr lang="en-US"/>
              <a:t>Click to edit Master title style</a:t>
            </a:r>
            <a:endParaRPr lang="en-GB" dirty="0"/>
          </a:p>
        </p:txBody>
      </p:sp>
      <p:sp>
        <p:nvSpPr>
          <p:cNvPr id="10" name="Subtitle 2"/>
          <p:cNvSpPr>
            <a:spLocks noGrp="1"/>
          </p:cNvSpPr>
          <p:nvPr>
            <p:ph type="body" sz="quarter" idx="14"/>
          </p:nvPr>
        </p:nvSpPr>
        <p:spPr>
          <a:xfrm>
            <a:off x="395287" y="899315"/>
            <a:ext cx="6940800" cy="40546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9" name="Picture Placeholder 3"/>
          <p:cNvSpPr>
            <a:spLocks noGrp="1"/>
          </p:cNvSpPr>
          <p:nvPr>
            <p:ph type="pic" sz="quarter" idx="16"/>
          </p:nvPr>
        </p:nvSpPr>
        <p:spPr>
          <a:xfrm>
            <a:off x="395287" y="1839912"/>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8" name="Text Placeholder 4"/>
          <p:cNvSpPr>
            <a:spLocks noGrp="1"/>
          </p:cNvSpPr>
          <p:nvPr>
            <p:ph type="body" sz="quarter" idx="15"/>
          </p:nvPr>
        </p:nvSpPr>
        <p:spPr>
          <a:xfrm>
            <a:off x="2517289" y="1785939"/>
            <a:ext cx="3031200" cy="1331973"/>
          </a:xfrm>
        </p:spPr>
        <p:txBody>
          <a:bodyPr tIns="21600"/>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1" name="Picture Placeholder 3"/>
          <p:cNvSpPr>
            <a:spLocks noGrp="1"/>
          </p:cNvSpPr>
          <p:nvPr>
            <p:ph type="pic" sz="quarter" idx="17"/>
          </p:nvPr>
        </p:nvSpPr>
        <p:spPr>
          <a:xfrm>
            <a:off x="395288" y="3298000"/>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2" name="Text Placeholder 4"/>
          <p:cNvSpPr>
            <a:spLocks noGrp="1"/>
          </p:cNvSpPr>
          <p:nvPr>
            <p:ph type="body" sz="quarter" idx="18"/>
          </p:nvPr>
        </p:nvSpPr>
        <p:spPr>
          <a:xfrm>
            <a:off x="2517290" y="3259619"/>
            <a:ext cx="3031200" cy="1314731"/>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3" name="Picture Placeholder 3"/>
          <p:cNvSpPr>
            <a:spLocks noGrp="1"/>
          </p:cNvSpPr>
          <p:nvPr>
            <p:ph type="pic" sz="quarter" idx="19"/>
          </p:nvPr>
        </p:nvSpPr>
        <p:spPr>
          <a:xfrm>
            <a:off x="395288" y="4756088"/>
            <a:ext cx="1969200" cy="1278000"/>
          </a:xfrm>
          <a:solidFill>
            <a:schemeClr val="bg1">
              <a:lumMod val="85000"/>
            </a:schemeClr>
          </a:solidFill>
        </p:spPr>
        <p:txBody>
          <a:bodyPr>
            <a:noAutofit/>
          </a:bodyPr>
          <a:lstStyle>
            <a:lvl1pPr marL="0" marR="0" indent="0" algn="l" defTabSz="914400" rtl="0" eaLnBrk="1" fontAlgn="base" latinLnBrk="0" hangingPunct="1">
              <a:lnSpc>
                <a:spcPct val="95000"/>
              </a:lnSpc>
              <a:spcBef>
                <a:spcPct val="0"/>
              </a:spcBef>
              <a:spcAft>
                <a:spcPts val="0"/>
              </a:spcAft>
              <a:buClr>
                <a:schemeClr val="tx1"/>
              </a:buClr>
              <a:buSzTx/>
              <a:buFontTx/>
              <a:buNone/>
              <a:tabLst/>
              <a:defRPr sz="1100"/>
            </a:lvl1pPr>
          </a:lstStyle>
          <a:p>
            <a:pPr lvl="0"/>
            <a:r>
              <a:rPr lang="en-US" noProof="0"/>
              <a:t>Click icon to add picture</a:t>
            </a:r>
            <a:endParaRPr lang="en-GB" noProof="0" dirty="0"/>
          </a:p>
        </p:txBody>
      </p:sp>
      <p:sp>
        <p:nvSpPr>
          <p:cNvPr id="14" name="Text Placeholder 4"/>
          <p:cNvSpPr>
            <a:spLocks noGrp="1"/>
          </p:cNvSpPr>
          <p:nvPr>
            <p:ph type="body" sz="quarter" idx="20"/>
          </p:nvPr>
        </p:nvSpPr>
        <p:spPr>
          <a:xfrm>
            <a:off x="2517290" y="4720523"/>
            <a:ext cx="3031200" cy="1378652"/>
          </a:xfrm>
        </p:spPr>
        <p:txBody>
          <a:bodyPr/>
          <a:lstStyle>
            <a:lvl1pPr marL="0" indent="0">
              <a:buFontTx/>
              <a:buNone/>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16" name="Date Placeholder 2"/>
          <p:cNvSpPr>
            <a:spLocks noGrp="1"/>
          </p:cNvSpPr>
          <p:nvPr>
            <p:ph type="dt" sz="half" idx="21"/>
          </p:nvPr>
        </p:nvSpPr>
        <p:spPr/>
        <p:txBody>
          <a:bodyPr/>
          <a:lstStyle>
            <a:lvl1pPr>
              <a:defRPr/>
            </a:lvl1pPr>
          </a:lstStyle>
          <a:p>
            <a:pPr>
              <a:defRPr/>
            </a:pPr>
            <a:fld id="{E24C51DD-7A78-4A02-9615-2D29F9CECC3D}" type="datetime3">
              <a:rPr lang="en-US"/>
              <a:pPr>
                <a:defRPr/>
              </a:pPr>
              <a:t>11 January 2022</a:t>
            </a:fld>
            <a:endParaRPr lang="en-GB" dirty="0"/>
          </a:p>
        </p:txBody>
      </p:sp>
      <p:sp>
        <p:nvSpPr>
          <p:cNvPr id="17" name="Footer Placeholder 3"/>
          <p:cNvSpPr>
            <a:spLocks noGrp="1"/>
          </p:cNvSpPr>
          <p:nvPr>
            <p:ph type="ftr" sz="quarter" idx="22"/>
          </p:nvPr>
        </p:nvSpPr>
        <p:spPr/>
        <p:txBody>
          <a:bodyPr/>
          <a:lstStyle>
            <a:lvl1pPr>
              <a:defRPr/>
            </a:lvl1pPr>
          </a:lstStyle>
          <a:p>
            <a:pPr>
              <a:defRPr/>
            </a:pPr>
            <a:endParaRPr lang="en-GB"/>
          </a:p>
        </p:txBody>
      </p:sp>
      <p:sp>
        <p:nvSpPr>
          <p:cNvPr id="18" name="Slide Number Placeholder 4"/>
          <p:cNvSpPr>
            <a:spLocks noGrp="1"/>
          </p:cNvSpPr>
          <p:nvPr>
            <p:ph type="sldNum" sz="quarter" idx="23"/>
          </p:nvPr>
        </p:nvSpPr>
        <p:spPr/>
        <p:txBody>
          <a:bodyPr/>
          <a:lstStyle>
            <a:lvl1pPr>
              <a:defRPr/>
            </a:lvl1pPr>
          </a:lstStyle>
          <a:p>
            <a:pPr>
              <a:defRPr/>
            </a:pPr>
            <a:r>
              <a:rPr lang="en-GB"/>
              <a:t>p. 0</a:t>
            </a:r>
            <a:fld id="{B98DA72A-8243-43FD-877E-A48A0F1EA60C}" type="slidenum">
              <a:rPr lang="en-GB"/>
              <a:pPr>
                <a:defRPr/>
              </a:pPr>
              <a:t>‹N›</a:t>
            </a:fld>
            <a:endParaRPr lang="en-GB"/>
          </a:p>
        </p:txBody>
      </p:sp>
    </p:spTree>
    <p:extLst>
      <p:ext uri="{BB962C8B-B14F-4D97-AF65-F5344CB8AC3E}">
        <p14:creationId xmlns:p14="http://schemas.microsoft.com/office/powerpoint/2010/main" xmlns="" val="1991351381"/>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preserve="1" userDrawn="1">
  <p:cSld name="Text and medium chart/table">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1463675" y="1841500"/>
            <a:ext cx="5873750" cy="46038"/>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5" name="Text Placeholder 3"/>
          <p:cNvSpPr>
            <a:spLocks noGrp="1"/>
          </p:cNvSpPr>
          <p:nvPr>
            <p:ph type="body" sz="quarter" idx="18"/>
          </p:nvPr>
        </p:nvSpPr>
        <p:spPr>
          <a:xfrm>
            <a:off x="395287" y="1233909"/>
            <a:ext cx="6930000" cy="552029"/>
          </a:xfrm>
        </p:spPr>
        <p:txBody>
          <a:bodyPr/>
          <a:lstStyle>
            <a:lvl1pPr marL="3175" indent="0">
              <a:lnSpc>
                <a:spcPct val="95000"/>
              </a:lnSpc>
              <a:buFontTx/>
              <a:buNone/>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20" name="Text Placeholder 4"/>
          <p:cNvSpPr>
            <a:spLocks noGrp="1"/>
          </p:cNvSpPr>
          <p:nvPr>
            <p:ph type="body" sz="quarter" idx="16"/>
          </p:nvPr>
        </p:nvSpPr>
        <p:spPr>
          <a:xfrm>
            <a:off x="1464199" y="1911038"/>
            <a:ext cx="5860800" cy="453600"/>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1464200"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8" name="Date Placeholder 4"/>
          <p:cNvSpPr>
            <a:spLocks noGrp="1"/>
          </p:cNvSpPr>
          <p:nvPr>
            <p:ph type="dt" sz="half" idx="19"/>
          </p:nvPr>
        </p:nvSpPr>
        <p:spPr/>
        <p:txBody>
          <a:bodyPr/>
          <a:lstStyle>
            <a:lvl1pPr>
              <a:defRPr/>
            </a:lvl1pPr>
          </a:lstStyle>
          <a:p>
            <a:pPr>
              <a:defRPr/>
            </a:pPr>
            <a:fld id="{D450CE3F-B604-44F8-B70C-11ED44A16401}" type="datetime3">
              <a:rPr lang="en-US"/>
              <a:pPr>
                <a:defRPr/>
              </a:pPr>
              <a:t>11 January 2022</a:t>
            </a:fld>
            <a:endParaRPr lang="en-GB" dirty="0"/>
          </a:p>
        </p:txBody>
      </p:sp>
      <p:sp>
        <p:nvSpPr>
          <p:cNvPr id="9" name="Footer Placeholder 7"/>
          <p:cNvSpPr>
            <a:spLocks noGrp="1"/>
          </p:cNvSpPr>
          <p:nvPr>
            <p:ph type="ftr" sz="quarter" idx="20"/>
          </p:nvPr>
        </p:nvSpPr>
        <p:spPr/>
        <p:txBody>
          <a:bodyPr/>
          <a:lstStyle>
            <a:lvl1pPr>
              <a:defRPr/>
            </a:lvl1pPr>
          </a:lstStyle>
          <a:p>
            <a:pPr>
              <a:defRPr/>
            </a:pPr>
            <a:endParaRPr lang="en-GB"/>
          </a:p>
        </p:txBody>
      </p:sp>
      <p:sp>
        <p:nvSpPr>
          <p:cNvPr id="10" name="Slide Number Placeholder 8"/>
          <p:cNvSpPr>
            <a:spLocks noGrp="1"/>
          </p:cNvSpPr>
          <p:nvPr>
            <p:ph type="sldNum" sz="quarter" idx="21"/>
          </p:nvPr>
        </p:nvSpPr>
        <p:spPr/>
        <p:txBody>
          <a:bodyPr/>
          <a:lstStyle>
            <a:lvl1pPr>
              <a:defRPr/>
            </a:lvl1pPr>
          </a:lstStyle>
          <a:p>
            <a:pPr>
              <a:defRPr/>
            </a:pPr>
            <a:r>
              <a:rPr lang="en-GB"/>
              <a:t>p. 0</a:t>
            </a:r>
            <a:fld id="{EF2D6683-7EC8-48E2-BDE3-A988AB9AD3AB}" type="slidenum">
              <a:rPr lang="en-GB"/>
              <a:pPr>
                <a:defRPr/>
              </a:pPr>
              <a:t>‹N›</a:t>
            </a:fld>
            <a:endParaRPr lang="en-GB"/>
          </a:p>
        </p:txBody>
      </p:sp>
    </p:spTree>
    <p:extLst>
      <p:ext uri="{BB962C8B-B14F-4D97-AF65-F5344CB8AC3E}">
        <p14:creationId xmlns:p14="http://schemas.microsoft.com/office/powerpoint/2010/main" xmlns="" val="1925511959"/>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Medium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1463675" y="1911878"/>
            <a:ext cx="5859464" cy="453600"/>
          </a:xfrm>
        </p:spPr>
        <p:txBody>
          <a:bodyPr/>
          <a:lstStyle>
            <a:lvl1pPr marL="0" indent="0">
              <a:lnSpc>
                <a:spcPct val="100000"/>
              </a:lnSpc>
              <a:buNone/>
              <a:defRPr sz="1000" b="1"/>
            </a:lvl1pPr>
          </a:lstStyle>
          <a:p>
            <a:pPr lvl="0"/>
            <a:r>
              <a:rPr lang="en-US"/>
              <a:t>Click to edit Master text styles</a:t>
            </a:r>
          </a:p>
        </p:txBody>
      </p:sp>
      <p:sp>
        <p:nvSpPr>
          <p:cNvPr id="3" name="Content Placeholder 5"/>
          <p:cNvSpPr>
            <a:spLocks noGrp="1"/>
          </p:cNvSpPr>
          <p:nvPr>
            <p:ph idx="1"/>
          </p:nvPr>
        </p:nvSpPr>
        <p:spPr>
          <a:xfrm>
            <a:off x="1463675" y="2411605"/>
            <a:ext cx="5860800" cy="3622484"/>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86504751-9C90-46BC-B4E2-D7AA2618702A}"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97D892A3-648D-4DAB-9671-B087EDCD2606}" type="slidenum">
              <a:rPr lang="en-GB"/>
              <a:pPr>
                <a:defRPr/>
              </a:pPr>
              <a:t>‹N›</a:t>
            </a:fld>
            <a:endParaRPr lang="en-GB"/>
          </a:p>
        </p:txBody>
      </p:sp>
    </p:spTree>
    <p:extLst>
      <p:ext uri="{BB962C8B-B14F-4D97-AF65-F5344CB8AC3E}">
        <p14:creationId xmlns:p14="http://schemas.microsoft.com/office/powerpoint/2010/main" xmlns="" val="400841746"/>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Large chart/table">
    <p:spTree>
      <p:nvGrpSpPr>
        <p:cNvPr id="1" name=""/>
        <p:cNvGrpSpPr/>
        <p:nvPr/>
      </p:nvGrpSpPr>
      <p:grpSpPr>
        <a:xfrm>
          <a:off x="0" y="0"/>
          <a:ext cx="0" cy="0"/>
          <a:chOff x="0" y="0"/>
          <a:chExt cx="0" cy="0"/>
        </a:xfrm>
      </p:grpSpPr>
      <p:sp>
        <p:nvSpPr>
          <p:cNvPr id="6" name="Rectangle 20"/>
          <p:cNvSpPr>
            <a:spLocks noChangeArrowheads="1"/>
          </p:cNvSpPr>
          <p:nvPr userDrawn="1"/>
        </p:nvSpPr>
        <p:spPr bwMode="auto">
          <a:xfrm>
            <a:off x="393700" y="1841500"/>
            <a:ext cx="6931025"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8"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4"/>
          <p:cNvSpPr>
            <a:spLocks noGrp="1"/>
          </p:cNvSpPr>
          <p:nvPr>
            <p:ph type="body" sz="quarter" idx="16"/>
          </p:nvPr>
        </p:nvSpPr>
        <p:spPr>
          <a:xfrm>
            <a:off x="395286" y="1911879"/>
            <a:ext cx="6930000" cy="451942"/>
          </a:xfrm>
        </p:spPr>
        <p:txBody>
          <a:bodyPr/>
          <a:lstStyle>
            <a:lvl1pPr marL="0" indent="0">
              <a:lnSpc>
                <a:spcPct val="100000"/>
              </a:lnSpc>
              <a:buNone/>
              <a:defRPr sz="1000" b="1"/>
            </a:lvl1pPr>
          </a:lstStyle>
          <a:p>
            <a:pPr lvl="0"/>
            <a:r>
              <a:rPr lang="en-US" dirty="0"/>
              <a:t>Click to edit Master text styles</a:t>
            </a:r>
          </a:p>
        </p:txBody>
      </p:sp>
      <p:sp>
        <p:nvSpPr>
          <p:cNvPr id="3" name="Content Placeholder 5"/>
          <p:cNvSpPr>
            <a:spLocks noGrp="1"/>
          </p:cNvSpPr>
          <p:nvPr>
            <p:ph idx="1"/>
          </p:nvPr>
        </p:nvSpPr>
        <p:spPr>
          <a:xfrm>
            <a:off x="395287" y="2411603"/>
            <a:ext cx="6930000" cy="3687571"/>
          </a:xfrm>
        </p:spPr>
        <p:txBody>
          <a:bodyPr/>
          <a:lstStyle>
            <a:lvl1pPr marL="0" indent="0">
              <a:lnSpc>
                <a:spcPct val="95000"/>
              </a:lnSpc>
              <a:buNone/>
              <a:defRPr sz="14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7" name="Date Placeholder 4"/>
          <p:cNvSpPr>
            <a:spLocks noGrp="1"/>
          </p:cNvSpPr>
          <p:nvPr>
            <p:ph type="dt" sz="half" idx="17"/>
          </p:nvPr>
        </p:nvSpPr>
        <p:spPr/>
        <p:txBody>
          <a:bodyPr/>
          <a:lstStyle>
            <a:lvl1pPr>
              <a:defRPr/>
            </a:lvl1pPr>
          </a:lstStyle>
          <a:p>
            <a:pPr>
              <a:defRPr/>
            </a:pPr>
            <a:fld id="{011437FE-BA2B-4C7A-92E0-5523C6B6E303}" type="datetime3">
              <a:rPr lang="en-US"/>
              <a:pPr>
                <a:defRPr/>
              </a:pPr>
              <a:t>11 January 2022</a:t>
            </a:fld>
            <a:endParaRPr lang="en-GB" dirty="0"/>
          </a:p>
        </p:txBody>
      </p:sp>
      <p:sp>
        <p:nvSpPr>
          <p:cNvPr id="8" name="Footer Placeholder 7"/>
          <p:cNvSpPr>
            <a:spLocks noGrp="1"/>
          </p:cNvSpPr>
          <p:nvPr>
            <p:ph type="ftr" sz="quarter" idx="18"/>
          </p:nvPr>
        </p:nvSpPr>
        <p:spPr/>
        <p:txBody>
          <a:bodyPr/>
          <a:lstStyle>
            <a:lvl1pPr>
              <a:defRPr/>
            </a:lvl1pPr>
          </a:lstStyle>
          <a:p>
            <a:pPr>
              <a:defRPr/>
            </a:pPr>
            <a:endParaRPr lang="en-GB"/>
          </a:p>
        </p:txBody>
      </p:sp>
      <p:sp>
        <p:nvSpPr>
          <p:cNvPr id="9" name="Slide Number Placeholder 8"/>
          <p:cNvSpPr>
            <a:spLocks noGrp="1"/>
          </p:cNvSpPr>
          <p:nvPr>
            <p:ph type="sldNum" sz="quarter" idx="19"/>
          </p:nvPr>
        </p:nvSpPr>
        <p:spPr/>
        <p:txBody>
          <a:bodyPr/>
          <a:lstStyle>
            <a:lvl1pPr>
              <a:defRPr/>
            </a:lvl1pPr>
          </a:lstStyle>
          <a:p>
            <a:pPr>
              <a:defRPr/>
            </a:pPr>
            <a:r>
              <a:rPr lang="en-GB"/>
              <a:t>p. 0</a:t>
            </a:r>
            <a:fld id="{85A8CF27-4683-4E16-8289-2732F375DF0F}" type="slidenum">
              <a:rPr lang="en-GB"/>
              <a:pPr>
                <a:defRPr/>
              </a:pPr>
              <a:t>‹N›</a:t>
            </a:fld>
            <a:endParaRPr lang="en-GB"/>
          </a:p>
        </p:txBody>
      </p:sp>
    </p:spTree>
    <p:extLst>
      <p:ext uri="{BB962C8B-B14F-4D97-AF65-F5344CB8AC3E}">
        <p14:creationId xmlns:p14="http://schemas.microsoft.com/office/powerpoint/2010/main" xmlns="" val="2995320241"/>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Text and small chart/table">
    <p:spTree>
      <p:nvGrpSpPr>
        <p:cNvPr id="1" name=""/>
        <p:cNvGrpSpPr/>
        <p:nvPr/>
      </p:nvGrpSpPr>
      <p:grpSpPr>
        <a:xfrm>
          <a:off x="0" y="0"/>
          <a:ext cx="0" cy="0"/>
          <a:chOff x="0" y="0"/>
          <a:chExt cx="0" cy="0"/>
        </a:xfrm>
      </p:grpSpPr>
      <p:sp>
        <p:nvSpPr>
          <p:cNvPr id="7"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4"/>
          <p:cNvSpPr>
            <a:spLocks noGrp="1"/>
          </p:cNvSpPr>
          <p:nvPr>
            <p:ph type="body" sz="quarter" idx="15"/>
          </p:nvPr>
        </p:nvSpPr>
        <p:spPr>
          <a:xfrm>
            <a:off x="395286" y="1785939"/>
            <a:ext cx="3384000" cy="4313236"/>
          </a:xfrm>
        </p:spPr>
        <p:txBody>
          <a:bodyPr tIns="21600"/>
          <a:lstStyle>
            <a:lvl1pPr marL="129600" indent="-129600">
              <a:spcBef>
                <a:spcPts val="1600"/>
              </a:spcBef>
              <a:buFont typeface="Verdana" pitchFamily="34" charset="0"/>
              <a:buChar char="‒"/>
              <a:defRPr sz="1400"/>
            </a:lvl1pPr>
            <a:lvl2pPr marL="0" indent="0">
              <a:buFontTx/>
              <a:buNone/>
              <a:defRPr sz="1400"/>
            </a:lvl2pPr>
            <a:lvl3pPr marL="0" indent="0">
              <a:buFontTx/>
              <a:buNone/>
              <a:defRPr sz="1400"/>
            </a:lvl3pPr>
            <a:lvl4pPr marL="1588" indent="0">
              <a:buFontTx/>
              <a:buNone/>
              <a:defRPr sz="1400"/>
            </a:lvl4pPr>
            <a:lvl5pPr marL="0" indent="0">
              <a:buFontTx/>
              <a:buNone/>
              <a:defRPr sz="1400"/>
            </a:lvl5pPr>
          </a:lstStyle>
          <a:p>
            <a:pPr lvl="0"/>
            <a:r>
              <a:rPr lang="en-US"/>
              <a:t>Click to edit Master text styles</a:t>
            </a:r>
          </a:p>
        </p:txBody>
      </p:sp>
      <p:sp>
        <p:nvSpPr>
          <p:cNvPr id="8" name="Date Placeholder 2"/>
          <p:cNvSpPr>
            <a:spLocks noGrp="1"/>
          </p:cNvSpPr>
          <p:nvPr>
            <p:ph type="dt" sz="half" idx="21"/>
          </p:nvPr>
        </p:nvSpPr>
        <p:spPr/>
        <p:txBody>
          <a:bodyPr/>
          <a:lstStyle>
            <a:lvl1pPr>
              <a:defRPr/>
            </a:lvl1pPr>
          </a:lstStyle>
          <a:p>
            <a:pPr>
              <a:defRPr/>
            </a:pPr>
            <a:fld id="{F5E45AE0-B0C7-4617-8103-865B1FF95335}" type="datetime3">
              <a:rPr lang="en-US"/>
              <a:pPr>
                <a:defRPr/>
              </a:pPr>
              <a:t>11 January 2022</a:t>
            </a:fld>
            <a:endParaRPr lang="en-GB" dirty="0"/>
          </a:p>
        </p:txBody>
      </p:sp>
      <p:sp>
        <p:nvSpPr>
          <p:cNvPr id="9" name="Footer Placeholder 4"/>
          <p:cNvSpPr>
            <a:spLocks noGrp="1"/>
          </p:cNvSpPr>
          <p:nvPr>
            <p:ph type="ftr" sz="quarter" idx="22"/>
          </p:nvPr>
        </p:nvSpPr>
        <p:spPr/>
        <p:txBody>
          <a:bodyPr/>
          <a:lstStyle>
            <a:lvl1pPr>
              <a:defRPr/>
            </a:lvl1pPr>
          </a:lstStyle>
          <a:p>
            <a:pPr>
              <a:defRPr/>
            </a:pPr>
            <a:endParaRPr lang="en-GB"/>
          </a:p>
        </p:txBody>
      </p:sp>
      <p:sp>
        <p:nvSpPr>
          <p:cNvPr id="10" name="Slide Number Placeholder 7"/>
          <p:cNvSpPr>
            <a:spLocks noGrp="1"/>
          </p:cNvSpPr>
          <p:nvPr>
            <p:ph type="sldNum" sz="quarter" idx="23"/>
          </p:nvPr>
        </p:nvSpPr>
        <p:spPr/>
        <p:txBody>
          <a:bodyPr/>
          <a:lstStyle>
            <a:lvl1pPr>
              <a:defRPr/>
            </a:lvl1pPr>
          </a:lstStyle>
          <a:p>
            <a:pPr>
              <a:defRPr/>
            </a:pPr>
            <a:r>
              <a:rPr lang="en-GB"/>
              <a:t>p. 0</a:t>
            </a:r>
            <a:fld id="{3DBC1407-5289-4DBD-A24D-92E2E4B3AC1A}" type="slidenum">
              <a:rPr lang="en-GB"/>
              <a:pPr>
                <a:defRPr/>
              </a:pPr>
              <a:t>‹N›</a:t>
            </a:fld>
            <a:endParaRPr lang="en-GB"/>
          </a:p>
        </p:txBody>
      </p:sp>
    </p:spTree>
    <p:extLst>
      <p:ext uri="{BB962C8B-B14F-4D97-AF65-F5344CB8AC3E}">
        <p14:creationId xmlns:p14="http://schemas.microsoft.com/office/powerpoint/2010/main" xmlns="" val="2202783851"/>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Two charts/tables">
    <p:spTree>
      <p:nvGrpSpPr>
        <p:cNvPr id="1" name=""/>
        <p:cNvGrpSpPr/>
        <p:nvPr/>
      </p:nvGrpSpPr>
      <p:grpSpPr>
        <a:xfrm>
          <a:off x="0" y="0"/>
          <a:ext cx="0" cy="0"/>
          <a:chOff x="0" y="0"/>
          <a:chExt cx="0" cy="0"/>
        </a:xfrm>
      </p:grpSpPr>
      <p:sp>
        <p:nvSpPr>
          <p:cNvPr id="8"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9"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000"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6" y="899315"/>
            <a:ext cx="6930000"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5"/>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6"/>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0" name="Date Placeholder 4"/>
          <p:cNvSpPr>
            <a:spLocks noGrp="1"/>
          </p:cNvSpPr>
          <p:nvPr>
            <p:ph type="dt" sz="half" idx="21"/>
          </p:nvPr>
        </p:nvSpPr>
        <p:spPr/>
        <p:txBody>
          <a:bodyPr/>
          <a:lstStyle>
            <a:lvl1pPr>
              <a:defRPr/>
            </a:lvl1pPr>
          </a:lstStyle>
          <a:p>
            <a:pPr>
              <a:defRPr/>
            </a:pPr>
            <a:fld id="{A38F5306-0F20-455D-957A-2BF5945D3E96}" type="datetime3">
              <a:rPr lang="en-US"/>
              <a:pPr>
                <a:defRPr/>
              </a:pPr>
              <a:t>11 January 2022</a:t>
            </a:fld>
            <a:endParaRPr lang="en-GB" dirty="0"/>
          </a:p>
        </p:txBody>
      </p:sp>
      <p:sp>
        <p:nvSpPr>
          <p:cNvPr id="11" name="Footer Placeholder 7"/>
          <p:cNvSpPr>
            <a:spLocks noGrp="1"/>
          </p:cNvSpPr>
          <p:nvPr>
            <p:ph type="ftr" sz="quarter" idx="22"/>
          </p:nvPr>
        </p:nvSpPr>
        <p:spPr/>
        <p:txBody>
          <a:bodyPr/>
          <a:lstStyle>
            <a:lvl1pPr>
              <a:defRPr/>
            </a:lvl1pPr>
          </a:lstStyle>
          <a:p>
            <a:pPr>
              <a:defRPr/>
            </a:pPr>
            <a:endParaRPr lang="en-GB"/>
          </a:p>
        </p:txBody>
      </p:sp>
      <p:sp>
        <p:nvSpPr>
          <p:cNvPr id="12" name="Slide Number Placeholder 8"/>
          <p:cNvSpPr>
            <a:spLocks noGrp="1"/>
          </p:cNvSpPr>
          <p:nvPr>
            <p:ph type="sldNum" sz="quarter" idx="23"/>
          </p:nvPr>
        </p:nvSpPr>
        <p:spPr/>
        <p:txBody>
          <a:bodyPr/>
          <a:lstStyle>
            <a:lvl1pPr>
              <a:defRPr/>
            </a:lvl1pPr>
          </a:lstStyle>
          <a:p>
            <a:pPr>
              <a:defRPr/>
            </a:pPr>
            <a:r>
              <a:rPr lang="en-GB"/>
              <a:t>p. 0</a:t>
            </a:r>
            <a:fld id="{18EA8F22-3F05-4341-BA37-033EAC36081F}" type="slidenum">
              <a:rPr lang="en-GB"/>
              <a:pPr>
                <a:defRPr/>
              </a:pPr>
              <a:t>‹N›</a:t>
            </a:fld>
            <a:endParaRPr lang="en-GB"/>
          </a:p>
        </p:txBody>
      </p:sp>
    </p:spTree>
    <p:extLst>
      <p:ext uri="{BB962C8B-B14F-4D97-AF65-F5344CB8AC3E}">
        <p14:creationId xmlns:p14="http://schemas.microsoft.com/office/powerpoint/2010/main" xmlns="" val="4247219195"/>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Two charts/tables and text">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1463675" y="1841500"/>
            <a:ext cx="5859463"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1463674" y="1913001"/>
            <a:ext cx="3032631" cy="264063"/>
          </a:xfrm>
        </p:spPr>
        <p:txBody>
          <a:bodyPr/>
          <a:lstStyle>
            <a:lvl1pPr marL="0" indent="0">
              <a:lnSpc>
                <a:spcPct val="100000"/>
              </a:lnSpc>
              <a:buNone/>
              <a:defRPr sz="1000" b="1"/>
            </a:lvl1pPr>
          </a:lstStyle>
          <a:p>
            <a:pPr lvl="0"/>
            <a:r>
              <a:rPr lang="en-US"/>
              <a:t>Click to edit Master text styles</a:t>
            </a:r>
          </a:p>
        </p:txBody>
      </p:sp>
      <p:sp>
        <p:nvSpPr>
          <p:cNvPr id="3" name="Content Placeholder 4"/>
          <p:cNvSpPr>
            <a:spLocks noGrp="1"/>
          </p:cNvSpPr>
          <p:nvPr>
            <p:ph idx="1"/>
          </p:nvPr>
        </p:nvSpPr>
        <p:spPr>
          <a:xfrm>
            <a:off x="1463675" y="2177065"/>
            <a:ext cx="3032631" cy="17964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4" name="Text Placeholder 5"/>
          <p:cNvSpPr>
            <a:spLocks noGrp="1"/>
          </p:cNvSpPr>
          <p:nvPr>
            <p:ph type="body" sz="quarter" idx="18"/>
          </p:nvPr>
        </p:nvSpPr>
        <p:spPr>
          <a:xfrm>
            <a:off x="4660330" y="2399062"/>
            <a:ext cx="2660163" cy="1574403"/>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6" name="Content Placeholder 6"/>
          <p:cNvSpPr>
            <a:spLocks noGrp="1"/>
          </p:cNvSpPr>
          <p:nvPr>
            <p:ph idx="20"/>
          </p:nvPr>
        </p:nvSpPr>
        <p:spPr>
          <a:xfrm>
            <a:off x="1463661" y="4238800"/>
            <a:ext cx="3032737" cy="1795288"/>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5"/>
          <p:cNvSpPr>
            <a:spLocks noGrp="1"/>
          </p:cNvSpPr>
          <p:nvPr>
            <p:ph type="body" sz="quarter" idx="21"/>
          </p:nvPr>
        </p:nvSpPr>
        <p:spPr>
          <a:xfrm>
            <a:off x="4660330" y="4237386"/>
            <a:ext cx="2660163" cy="1861789"/>
          </a:xfrm>
        </p:spPr>
        <p:txBody>
          <a:bodyPr/>
          <a:lstStyle>
            <a:lvl1pPr marL="129600" indent="-129600">
              <a:lnSpc>
                <a:spcPct val="95000"/>
              </a:lnSpc>
              <a:buFont typeface="Verdana" pitchFamily="34" charset="0"/>
              <a:buChar char="‒"/>
              <a:defRPr sz="1400"/>
            </a:lvl1pPr>
            <a:lvl2pPr marL="3175" indent="0">
              <a:lnSpc>
                <a:spcPct val="95000"/>
              </a:lnSpc>
              <a:buFontTx/>
              <a:buNone/>
              <a:defRPr sz="1400"/>
            </a:lvl2pPr>
            <a:lvl3pPr marL="3175" indent="0">
              <a:lnSpc>
                <a:spcPct val="95000"/>
              </a:lnSpc>
              <a:buFontTx/>
              <a:buNone/>
              <a:defRPr sz="1400"/>
            </a:lvl3pPr>
            <a:lvl4pPr marL="3175" indent="0">
              <a:lnSpc>
                <a:spcPct val="95000"/>
              </a:lnSpc>
              <a:buFontTx/>
              <a:buNone/>
              <a:defRPr sz="1400"/>
            </a:lvl4pPr>
            <a:lvl5pPr marL="3175" indent="0">
              <a:lnSpc>
                <a:spcPct val="95000"/>
              </a:lnSpc>
              <a:buFontTx/>
              <a:buNone/>
              <a:defRPr sz="1400"/>
            </a:lvl5pPr>
          </a:lstStyle>
          <a:p>
            <a:pPr lvl="0"/>
            <a:r>
              <a:rPr lang="en-US"/>
              <a:t>Click to edit Master text styles</a:t>
            </a:r>
          </a:p>
        </p:txBody>
      </p:sp>
      <p:sp>
        <p:nvSpPr>
          <p:cNvPr id="10" name="Date Placeholder 4"/>
          <p:cNvSpPr>
            <a:spLocks noGrp="1"/>
          </p:cNvSpPr>
          <p:nvPr>
            <p:ph type="dt" sz="half" idx="22"/>
          </p:nvPr>
        </p:nvSpPr>
        <p:spPr/>
        <p:txBody>
          <a:bodyPr/>
          <a:lstStyle>
            <a:lvl1pPr>
              <a:defRPr/>
            </a:lvl1pPr>
          </a:lstStyle>
          <a:p>
            <a:pPr>
              <a:defRPr/>
            </a:pPr>
            <a:fld id="{96CE9886-7804-46E3-BE0F-3EC12453DC9C}" type="datetime3">
              <a:rPr lang="en-US"/>
              <a:pPr>
                <a:defRPr/>
              </a:pPr>
              <a:t>11 January 2022</a:t>
            </a:fld>
            <a:endParaRPr lang="en-GB" dirty="0"/>
          </a:p>
        </p:txBody>
      </p:sp>
      <p:sp>
        <p:nvSpPr>
          <p:cNvPr id="11" name="Footer Placeholder 7"/>
          <p:cNvSpPr>
            <a:spLocks noGrp="1"/>
          </p:cNvSpPr>
          <p:nvPr>
            <p:ph type="ftr" sz="quarter" idx="23"/>
          </p:nvPr>
        </p:nvSpPr>
        <p:spPr/>
        <p:txBody>
          <a:bodyPr/>
          <a:lstStyle>
            <a:lvl1pPr>
              <a:defRPr/>
            </a:lvl1pPr>
          </a:lstStyle>
          <a:p>
            <a:pPr>
              <a:defRPr/>
            </a:pPr>
            <a:endParaRPr lang="en-GB"/>
          </a:p>
        </p:txBody>
      </p:sp>
      <p:sp>
        <p:nvSpPr>
          <p:cNvPr id="12" name="Slide Number Placeholder 8"/>
          <p:cNvSpPr>
            <a:spLocks noGrp="1"/>
          </p:cNvSpPr>
          <p:nvPr>
            <p:ph type="sldNum" sz="quarter" idx="24"/>
          </p:nvPr>
        </p:nvSpPr>
        <p:spPr/>
        <p:txBody>
          <a:bodyPr/>
          <a:lstStyle>
            <a:lvl1pPr>
              <a:defRPr/>
            </a:lvl1pPr>
          </a:lstStyle>
          <a:p>
            <a:pPr>
              <a:defRPr/>
            </a:pPr>
            <a:r>
              <a:rPr lang="en-GB"/>
              <a:t>p. 0</a:t>
            </a:r>
            <a:fld id="{9A779958-EAC0-4210-BC0E-833F6499F4D9}" type="slidenum">
              <a:rPr lang="en-GB"/>
              <a:pPr>
                <a:defRPr/>
              </a:pPr>
              <a:t>‹N›</a:t>
            </a:fld>
            <a:endParaRPr lang="en-GB"/>
          </a:p>
        </p:txBody>
      </p:sp>
    </p:spTree>
    <p:extLst>
      <p:ext uri="{BB962C8B-B14F-4D97-AF65-F5344CB8AC3E}">
        <p14:creationId xmlns:p14="http://schemas.microsoft.com/office/powerpoint/2010/main" xmlns="" val="647510050"/>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Four charts/tables">
    <p:spTree>
      <p:nvGrpSpPr>
        <p:cNvPr id="1" name=""/>
        <p:cNvGrpSpPr/>
        <p:nvPr/>
      </p:nvGrpSpPr>
      <p:grpSpPr>
        <a:xfrm>
          <a:off x="0" y="0"/>
          <a:ext cx="0" cy="0"/>
          <a:chOff x="0" y="0"/>
          <a:chExt cx="0" cy="0"/>
        </a:xfrm>
      </p:grpSpPr>
      <p:sp>
        <p:nvSpPr>
          <p:cNvPr id="14" name="Rectangle 20"/>
          <p:cNvSpPr>
            <a:spLocks noChangeArrowheads="1"/>
          </p:cNvSpPr>
          <p:nvPr userDrawn="1"/>
        </p:nvSpPr>
        <p:spPr bwMode="auto">
          <a:xfrm>
            <a:off x="395288"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1" name="Rectangle 13"/>
          <p:cNvSpPr>
            <a:spLocks noChangeArrowheads="1"/>
          </p:cNvSpPr>
          <p:nvPr userDrawn="1"/>
        </p:nvSpPr>
        <p:spPr bwMode="auto">
          <a:xfrm>
            <a:off x="395288"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2" name="Rectangle 21"/>
          <p:cNvSpPr>
            <a:spLocks noChangeArrowheads="1"/>
          </p:cNvSpPr>
          <p:nvPr userDrawn="1"/>
        </p:nvSpPr>
        <p:spPr bwMode="auto">
          <a:xfrm>
            <a:off x="3941763" y="1843088"/>
            <a:ext cx="3384550" cy="46037"/>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3" name="Rectangle 22"/>
          <p:cNvSpPr>
            <a:spLocks noChangeArrowheads="1"/>
          </p:cNvSpPr>
          <p:nvPr userDrawn="1"/>
        </p:nvSpPr>
        <p:spPr bwMode="auto">
          <a:xfrm>
            <a:off x="3941763" y="4222750"/>
            <a:ext cx="3384550" cy="47625"/>
          </a:xfrm>
          <a:prstGeom prst="rect">
            <a:avLst/>
          </a:prstGeom>
          <a:solidFill>
            <a:schemeClr val="tx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1000"/>
              </a:lnSpc>
              <a:defRPr/>
            </a:pPr>
            <a:endParaRPr lang="en-GB" altLang="it-IT" sz="800">
              <a:solidFill>
                <a:srgbClr val="FFFFFF"/>
              </a:solidFill>
              <a:ea typeface="ＭＳ Ｐゴシック" pitchFamily="34" charset="-128"/>
            </a:endParaRPr>
          </a:p>
        </p:txBody>
      </p:sp>
      <p:sp>
        <p:nvSpPr>
          <p:cNvPr id="2" name="Title 1"/>
          <p:cNvSpPr>
            <a:spLocks noGrp="1"/>
          </p:cNvSpPr>
          <p:nvPr>
            <p:ph type="title"/>
          </p:nvPr>
        </p:nvSpPr>
        <p:spPr>
          <a:xfrm>
            <a:off x="395289" y="373265"/>
            <a:ext cx="6930712" cy="544310"/>
          </a:xfrm>
        </p:spPr>
        <p:txBody>
          <a:bodyPr/>
          <a:lstStyle>
            <a:lvl1pPr>
              <a:defRPr>
                <a:solidFill>
                  <a:schemeClr val="tx1"/>
                </a:solidFill>
              </a:defRPr>
            </a:lvl1pPr>
          </a:lstStyle>
          <a:p>
            <a:r>
              <a:rPr lang="en-US" noProof="0"/>
              <a:t>Click to edit Master title style</a:t>
            </a:r>
            <a:endParaRPr lang="en-GB" noProof="0" dirty="0"/>
          </a:p>
        </p:txBody>
      </p:sp>
      <p:sp>
        <p:nvSpPr>
          <p:cNvPr id="19" name="Subtitle 2"/>
          <p:cNvSpPr>
            <a:spLocks noGrp="1"/>
          </p:cNvSpPr>
          <p:nvPr>
            <p:ph type="body" sz="quarter" idx="14"/>
          </p:nvPr>
        </p:nvSpPr>
        <p:spPr>
          <a:xfrm>
            <a:off x="395287" y="899315"/>
            <a:ext cx="6930713" cy="334594"/>
          </a:xfrm>
        </p:spPr>
        <p:txBody>
          <a:bodyPr/>
          <a:lstStyle>
            <a:lvl1pPr marL="0" indent="0">
              <a:lnSpc>
                <a:spcPct val="83000"/>
              </a:lnSpc>
              <a:buNone/>
              <a:defRPr sz="2200" b="1">
                <a:solidFill>
                  <a:schemeClr val="tx1"/>
                </a:solidFill>
              </a:defRPr>
            </a:lvl1pPr>
          </a:lstStyle>
          <a:p>
            <a:pPr lvl="0"/>
            <a:r>
              <a:rPr lang="en-US"/>
              <a:t>Click to edit Master text styles</a:t>
            </a:r>
          </a:p>
        </p:txBody>
      </p:sp>
      <p:sp>
        <p:nvSpPr>
          <p:cNvPr id="20" name="Text Placeholder 3"/>
          <p:cNvSpPr>
            <a:spLocks noGrp="1"/>
          </p:cNvSpPr>
          <p:nvPr>
            <p:ph type="body" sz="quarter" idx="16"/>
          </p:nvPr>
        </p:nvSpPr>
        <p:spPr>
          <a:xfrm>
            <a:off x="396984" y="1913001"/>
            <a:ext cx="3384000" cy="264063"/>
          </a:xfrm>
        </p:spPr>
        <p:txBody>
          <a:bodyPr/>
          <a:lstStyle>
            <a:lvl1pPr marL="0" indent="0">
              <a:lnSpc>
                <a:spcPct val="100000"/>
              </a:lnSpc>
              <a:buNone/>
              <a:defRPr sz="1000" b="1"/>
            </a:lvl1pPr>
          </a:lstStyle>
          <a:p>
            <a:pPr lvl="0"/>
            <a:r>
              <a:rPr lang="en-US" dirty="0"/>
              <a:t>Click to edit Master text styles</a:t>
            </a:r>
          </a:p>
        </p:txBody>
      </p:sp>
      <p:sp>
        <p:nvSpPr>
          <p:cNvPr id="3" name="Content Placeholder 4"/>
          <p:cNvSpPr>
            <a:spLocks noGrp="1"/>
          </p:cNvSpPr>
          <p:nvPr>
            <p:ph idx="1"/>
          </p:nvPr>
        </p:nvSpPr>
        <p:spPr>
          <a:xfrm>
            <a:off x="396985"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2" name="Text Placeholder 5"/>
          <p:cNvSpPr>
            <a:spLocks noGrp="1"/>
          </p:cNvSpPr>
          <p:nvPr>
            <p:ph type="body" sz="quarter" idx="17"/>
          </p:nvPr>
        </p:nvSpPr>
        <p:spPr>
          <a:xfrm>
            <a:off x="396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3" name="Content Placeholder 6"/>
          <p:cNvSpPr>
            <a:spLocks noGrp="1"/>
          </p:cNvSpPr>
          <p:nvPr>
            <p:ph idx="18"/>
          </p:nvPr>
        </p:nvSpPr>
        <p:spPr>
          <a:xfrm>
            <a:off x="396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5" name="Text Placeholder 7"/>
          <p:cNvSpPr>
            <a:spLocks noGrp="1"/>
          </p:cNvSpPr>
          <p:nvPr>
            <p:ph type="body" sz="quarter" idx="19"/>
          </p:nvPr>
        </p:nvSpPr>
        <p:spPr>
          <a:xfrm>
            <a:off x="3942000" y="1913001"/>
            <a:ext cx="3384000" cy="264063"/>
          </a:xfrm>
        </p:spPr>
        <p:txBody>
          <a:bodyPr/>
          <a:lstStyle>
            <a:lvl1pPr marL="0" indent="0">
              <a:lnSpc>
                <a:spcPct val="100000"/>
              </a:lnSpc>
              <a:buNone/>
              <a:defRPr sz="1000" b="1"/>
            </a:lvl1pPr>
          </a:lstStyle>
          <a:p>
            <a:pPr lvl="0"/>
            <a:r>
              <a:rPr lang="en-US"/>
              <a:t>Click to edit Master text styles</a:t>
            </a:r>
          </a:p>
        </p:txBody>
      </p:sp>
      <p:sp>
        <p:nvSpPr>
          <p:cNvPr id="16" name="Content Placeholder 8"/>
          <p:cNvSpPr>
            <a:spLocks noGrp="1"/>
          </p:cNvSpPr>
          <p:nvPr>
            <p:ph idx="20"/>
          </p:nvPr>
        </p:nvSpPr>
        <p:spPr>
          <a:xfrm>
            <a:off x="3942000" y="2177065"/>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17" name="Text Placeholder 9"/>
          <p:cNvSpPr>
            <a:spLocks noGrp="1"/>
          </p:cNvSpPr>
          <p:nvPr>
            <p:ph type="body" sz="quarter" idx="21"/>
          </p:nvPr>
        </p:nvSpPr>
        <p:spPr>
          <a:xfrm>
            <a:off x="3942000" y="4293233"/>
            <a:ext cx="3384000" cy="264063"/>
          </a:xfrm>
        </p:spPr>
        <p:txBody>
          <a:bodyPr/>
          <a:lstStyle>
            <a:lvl1pPr marL="0" indent="0">
              <a:lnSpc>
                <a:spcPct val="100000"/>
              </a:lnSpc>
              <a:buNone/>
              <a:defRPr sz="1000" b="1"/>
            </a:lvl1pPr>
          </a:lstStyle>
          <a:p>
            <a:pPr lvl="0"/>
            <a:r>
              <a:rPr lang="en-US"/>
              <a:t>Click to edit Master text styles</a:t>
            </a:r>
          </a:p>
        </p:txBody>
      </p:sp>
      <p:sp>
        <p:nvSpPr>
          <p:cNvPr id="18" name="Content Placeholder 10"/>
          <p:cNvSpPr>
            <a:spLocks noGrp="1"/>
          </p:cNvSpPr>
          <p:nvPr>
            <p:ph idx="22"/>
          </p:nvPr>
        </p:nvSpPr>
        <p:spPr>
          <a:xfrm>
            <a:off x="3942000" y="4557297"/>
            <a:ext cx="3384000" cy="1908000"/>
          </a:xfrm>
        </p:spPr>
        <p:txBody>
          <a:bodyPr/>
          <a:lstStyle>
            <a:lvl1pPr marL="0" indent="0">
              <a:lnSpc>
                <a:spcPct val="95000"/>
              </a:lnSpc>
              <a:buNone/>
              <a:defRPr sz="1100">
                <a:solidFill>
                  <a:schemeClr val="tx1"/>
                </a:solidFill>
              </a:defRPr>
            </a:lvl1pPr>
            <a:lvl2pPr>
              <a:lnSpc>
                <a:spcPct val="95000"/>
              </a:lnSpc>
              <a:defRPr sz="1400">
                <a:solidFill>
                  <a:schemeClr val="tx1"/>
                </a:solidFill>
              </a:defRPr>
            </a:lvl2pPr>
            <a:lvl3pPr>
              <a:lnSpc>
                <a:spcPct val="95000"/>
              </a:lnSpc>
              <a:defRPr sz="1400">
                <a:solidFill>
                  <a:schemeClr val="tx1"/>
                </a:solidFill>
              </a:defRPr>
            </a:lvl3pPr>
            <a:lvl4pPr>
              <a:lnSpc>
                <a:spcPct val="95000"/>
              </a:lnSpc>
              <a:defRPr sz="1400">
                <a:solidFill>
                  <a:schemeClr val="tx1"/>
                </a:solidFill>
              </a:defRPr>
            </a:lvl4pPr>
            <a:lvl5pPr>
              <a:lnSpc>
                <a:spcPct val="95000"/>
              </a:lnSpc>
              <a:defRPr sz="1400">
                <a:solidFill>
                  <a:schemeClr val="tx1"/>
                </a:solidFill>
              </a:defRPr>
            </a:lvl5pPr>
          </a:lstStyle>
          <a:p>
            <a:pPr lvl="0"/>
            <a:r>
              <a:rPr lang="en-US" noProof="0" dirty="0"/>
              <a:t>Click to edit Master text styles</a:t>
            </a:r>
          </a:p>
        </p:txBody>
      </p:sp>
      <p:sp>
        <p:nvSpPr>
          <p:cNvPr id="24" name="Date Placeholder 4"/>
          <p:cNvSpPr>
            <a:spLocks noGrp="1"/>
          </p:cNvSpPr>
          <p:nvPr>
            <p:ph type="dt" sz="half" idx="23"/>
          </p:nvPr>
        </p:nvSpPr>
        <p:spPr/>
        <p:txBody>
          <a:bodyPr/>
          <a:lstStyle>
            <a:lvl1pPr>
              <a:defRPr/>
            </a:lvl1pPr>
          </a:lstStyle>
          <a:p>
            <a:pPr>
              <a:defRPr/>
            </a:pPr>
            <a:fld id="{C2810C99-8BDB-4431-93FF-87765DD0ED92}" type="datetime3">
              <a:rPr lang="en-US"/>
              <a:pPr>
                <a:defRPr/>
              </a:pPr>
              <a:t>11 January 2022</a:t>
            </a:fld>
            <a:endParaRPr lang="en-GB" dirty="0"/>
          </a:p>
        </p:txBody>
      </p:sp>
      <p:sp>
        <p:nvSpPr>
          <p:cNvPr id="25" name="Footer Placeholder 7"/>
          <p:cNvSpPr>
            <a:spLocks noGrp="1"/>
          </p:cNvSpPr>
          <p:nvPr>
            <p:ph type="ftr" sz="quarter" idx="24"/>
          </p:nvPr>
        </p:nvSpPr>
        <p:spPr/>
        <p:txBody>
          <a:bodyPr/>
          <a:lstStyle>
            <a:lvl1pPr>
              <a:defRPr/>
            </a:lvl1pPr>
          </a:lstStyle>
          <a:p>
            <a:pPr>
              <a:defRPr/>
            </a:pPr>
            <a:endParaRPr lang="en-GB"/>
          </a:p>
        </p:txBody>
      </p:sp>
      <p:sp>
        <p:nvSpPr>
          <p:cNvPr id="26" name="Slide Number Placeholder 8"/>
          <p:cNvSpPr>
            <a:spLocks noGrp="1"/>
          </p:cNvSpPr>
          <p:nvPr>
            <p:ph type="sldNum" sz="quarter" idx="25"/>
          </p:nvPr>
        </p:nvSpPr>
        <p:spPr/>
        <p:txBody>
          <a:bodyPr/>
          <a:lstStyle>
            <a:lvl1pPr>
              <a:defRPr/>
            </a:lvl1pPr>
          </a:lstStyle>
          <a:p>
            <a:pPr>
              <a:defRPr/>
            </a:pPr>
            <a:r>
              <a:rPr lang="en-GB"/>
              <a:t>p. 0</a:t>
            </a:r>
            <a:fld id="{34D4DA4B-58D1-4477-82F8-8F50C8998A8D}" type="slidenum">
              <a:rPr lang="en-GB"/>
              <a:pPr>
                <a:defRPr/>
              </a:pPr>
              <a:t>‹N›</a:t>
            </a:fld>
            <a:endParaRPr lang="en-GB"/>
          </a:p>
        </p:txBody>
      </p:sp>
    </p:spTree>
    <p:extLst>
      <p:ext uri="{BB962C8B-B14F-4D97-AF65-F5344CB8AC3E}">
        <p14:creationId xmlns:p14="http://schemas.microsoft.com/office/powerpoint/2010/main" xmlns="" val="1542692333"/>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Picture break slide">
    <p:spTree>
      <p:nvGrpSpPr>
        <p:cNvPr id="1" name=""/>
        <p:cNvGrpSpPr/>
        <p:nvPr/>
      </p:nvGrpSpPr>
      <p:grpSpPr>
        <a:xfrm>
          <a:off x="0" y="0"/>
          <a:ext cx="0" cy="0"/>
          <a:chOff x="0" y="0"/>
          <a:chExt cx="0" cy="0"/>
        </a:xfrm>
      </p:grpSpPr>
      <p:sp>
        <p:nvSpPr>
          <p:cNvPr id="9" name="AutoShape 4"/>
          <p:cNvSpPr>
            <a:spLocks/>
          </p:cNvSpPr>
          <p:nvPr userDrawn="1"/>
        </p:nvSpPr>
        <p:spPr bwMode="gray">
          <a:xfrm>
            <a:off x="-1801813" y="0"/>
            <a:ext cx="1663700" cy="2908300"/>
          </a:xfrm>
          <a:prstGeom prst="rect">
            <a:avLst/>
          </a:prstGeom>
          <a:noFill/>
          <a:ln w="12700" algn="ctr">
            <a:noFill/>
            <a:miter lim="800000"/>
            <a:headEnd/>
            <a:tailEnd/>
          </a:ln>
          <a:effectLst/>
        </p:spPr>
        <p:txBody>
          <a:bodyPr lIns="0" tIns="0" rIns="0" bIns="0">
            <a:spAutoFit/>
          </a:bodyPr>
          <a:lstStyle/>
          <a:p>
            <a:pPr algn="r" eaLnBrk="0" hangingPunct="0">
              <a:spcBef>
                <a:spcPts val="0"/>
              </a:spcBef>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b="1" noProof="1">
              <a:solidFill>
                <a:srgbClr val="000000">
                  <a:lumMod val="75000"/>
                  <a:lumOff val="25000"/>
                </a:srgbClr>
              </a:solidFill>
              <a:latin typeface="Arial"/>
              <a:ea typeface="ＭＳ Ｐゴシック" charset="-128"/>
              <a:cs typeface="Arial" pitchFamily="34" charset="0"/>
            </a:endParaRPr>
          </a:p>
          <a:p>
            <a:pPr marL="180975" indent="-180975" algn="r" eaLnBrk="0" hangingPunct="0">
              <a:spcBef>
                <a:spcPts val="0"/>
              </a:spcBef>
              <a:buFont typeface="+mj-lt"/>
              <a:buAutoNum type="arabicPeriod"/>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latin typeface="Arial"/>
                <a:ea typeface="ＭＳ Ｐゴシック" charset="-128"/>
                <a:cs typeface="Arial" pitchFamily="34" charset="0"/>
              </a:rPr>
              <a:t>NB! </a:t>
            </a:r>
            <a:r>
              <a:rPr lang="en-GB" sz="900" noProof="1">
                <a:solidFill>
                  <a:srgbClr val="000000">
                    <a:lumMod val="75000"/>
                    <a:lumOff val="25000"/>
                  </a:srgbClr>
                </a:solidFill>
                <a:latin typeface="Arial"/>
                <a:ea typeface="ＭＳ Ｐゴシック" charset="-128"/>
                <a:cs typeface="Arial" pitchFamily="34" charset="0"/>
              </a:rPr>
              <a:t>The dashed borders around the logo graphics are not visible in Show view or on print</a:t>
            </a:r>
          </a:p>
          <a:p>
            <a:pPr algn="r" eaLnBrk="0" hangingPunct="0">
              <a:spcBef>
                <a:spcPts val="0"/>
              </a:spcBef>
              <a:buFont typeface="+mj-lt"/>
              <a:buNone/>
              <a:defRPr/>
            </a:pPr>
            <a:endParaRPr lang="en-GB" sz="900" noProof="1">
              <a:solidFill>
                <a:srgbClr val="000000">
                  <a:lumMod val="75000"/>
                  <a:lumOff val="25000"/>
                </a:srgbClr>
              </a:solidFill>
              <a:latin typeface="Arial"/>
              <a:ea typeface="ＭＳ Ｐゴシック" charset="-128"/>
              <a:cs typeface="Arial" pitchFamily="34" charset="0"/>
            </a:endParaRPr>
          </a:p>
          <a:p>
            <a:pPr algn="r" eaLnBrk="0" hangingPunct="0">
              <a:spcBef>
                <a:spcPts val="0"/>
              </a:spcBef>
              <a:buFont typeface="+mj-lt"/>
              <a:buNone/>
              <a:defRPr/>
            </a:pPr>
            <a:r>
              <a:rPr lang="en-GB" sz="900" b="1" noProof="1">
                <a:solidFill>
                  <a:srgbClr val="000000">
                    <a:lumMod val="75000"/>
                    <a:lumOff val="25000"/>
                  </a:srgbClr>
                </a:solidFill>
                <a:ea typeface="ＭＳ Ｐゴシック" charset="-128"/>
                <a:cs typeface="Arial" pitchFamily="34" charset="0"/>
              </a:rPr>
              <a:t>Insert new picture</a:t>
            </a:r>
            <a:br>
              <a:rPr lang="en-GB" sz="900" b="1"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1.</a:t>
            </a:r>
            <a:r>
              <a:rPr lang="en-GB" sz="900" b="1" noProof="1">
                <a:solidFill>
                  <a:srgbClr val="000000">
                    <a:lumMod val="75000"/>
                    <a:lumOff val="25000"/>
                  </a:srgbClr>
                </a:solidFill>
                <a:ea typeface="ＭＳ Ｐゴシック" charset="-128"/>
                <a:cs typeface="Arial" pitchFamily="34" charset="0"/>
              </a:rPr>
              <a:t> </a:t>
            </a:r>
            <a:r>
              <a:rPr lang="en-GB" sz="900" noProof="1">
                <a:solidFill>
                  <a:srgbClr val="000000">
                    <a:lumMod val="75000"/>
                    <a:lumOff val="25000"/>
                  </a:srgbClr>
                </a:solidFill>
                <a:ea typeface="ＭＳ Ｐゴシック" charset="-128"/>
                <a:cs typeface="Arial" pitchFamily="34" charset="0"/>
              </a:rPr>
              <a:t>Delete old picture</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2. Select picture placeholder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3. Insert picture from ImageShopper</a:t>
            </a:r>
          </a:p>
          <a:p>
            <a:pPr algn="r" eaLnBrk="0" hangingPunct="0">
              <a:spcBef>
                <a:spcPts val="0"/>
              </a:spcBef>
              <a:buFont typeface="+mj-lt"/>
              <a:buNone/>
              <a:defRPr/>
            </a:pPr>
            <a:r>
              <a:rPr lang="en-GB" sz="900" noProof="1">
                <a:solidFill>
                  <a:srgbClr val="000000">
                    <a:lumMod val="75000"/>
                    <a:lumOff val="25000"/>
                  </a:srgbClr>
                </a:solidFill>
                <a:ea typeface="ＭＳ Ｐゴシック" charset="-128"/>
                <a:cs typeface="Arial" pitchFamily="34" charset="0"/>
              </a:rPr>
              <a:t>4. Use Image Tools to pan, </a:t>
            </a:r>
            <a:br>
              <a:rPr lang="en-GB" sz="900" noProof="1">
                <a:solidFill>
                  <a:srgbClr val="000000">
                    <a:lumMod val="75000"/>
                    <a:lumOff val="25000"/>
                  </a:srgbClr>
                </a:solidFill>
                <a:ea typeface="ＭＳ Ｐゴシック" charset="-128"/>
                <a:cs typeface="Arial" pitchFamily="34" charset="0"/>
              </a:rPr>
            </a:br>
            <a:r>
              <a:rPr lang="en-GB" sz="900" noProof="1">
                <a:solidFill>
                  <a:srgbClr val="000000">
                    <a:lumMod val="75000"/>
                    <a:lumOff val="25000"/>
                  </a:srgbClr>
                </a:solidFill>
                <a:ea typeface="ＭＳ Ｐゴシック" charset="-128"/>
                <a:cs typeface="Arial" pitchFamily="34" charset="0"/>
              </a:rPr>
              <a:t>crop, zoom and compress</a:t>
            </a:r>
          </a:p>
        </p:txBody>
      </p:sp>
      <p:sp>
        <p:nvSpPr>
          <p:cNvPr id="10" name="AutoShape 4"/>
          <p:cNvSpPr>
            <a:spLocks/>
          </p:cNvSpPr>
          <p:nvPr userDrawn="1"/>
        </p:nvSpPr>
        <p:spPr bwMode="gray">
          <a:xfrm>
            <a:off x="-1801813" y="0"/>
            <a:ext cx="16637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buFont typeface="+mj-lt"/>
              <a:buNone/>
              <a:defRPr/>
            </a:pPr>
            <a:r>
              <a:rPr lang="it-IT" altLang="it-IT" sz="900" b="1" noProof="1">
                <a:solidFill>
                  <a:srgbClr val="404040"/>
                </a:solidFill>
                <a:ea typeface="ＭＳ Ｐゴシック" pitchFamily="34" charset="-128"/>
                <a:cs typeface="Arial" pitchFamily="34" charset="0"/>
              </a:rPr>
              <a:t>Insert new picture</a:t>
            </a:r>
            <a:br>
              <a:rPr lang="it-IT" altLang="it-IT" sz="900" b="1"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1.</a:t>
            </a:r>
            <a:r>
              <a:rPr lang="it-IT" altLang="it-IT" sz="900" b="1" noProof="1">
                <a:solidFill>
                  <a:srgbClr val="404040"/>
                </a:solidFill>
                <a:ea typeface="ＭＳ Ｐゴシック" pitchFamily="34" charset="-128"/>
                <a:cs typeface="Arial" pitchFamily="34" charset="0"/>
              </a:rPr>
              <a:t> </a:t>
            </a:r>
            <a:r>
              <a:rPr lang="it-IT" altLang="it-IT" sz="900" noProof="1">
                <a:solidFill>
                  <a:srgbClr val="404040"/>
                </a:solidFill>
                <a:ea typeface="ＭＳ Ｐゴシック" pitchFamily="34" charset="-128"/>
                <a:cs typeface="Arial" pitchFamily="34" charset="0"/>
              </a:rPr>
              <a:t>Delete old picture</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2. Select picture placeholder</a:t>
            </a:r>
          </a:p>
          <a:p>
            <a:pPr algn="r">
              <a:buFont typeface="+mj-lt"/>
              <a:buNone/>
              <a:defRPr/>
            </a:pPr>
            <a:r>
              <a:rPr lang="it-IT" altLang="it-IT" sz="900" noProof="1">
                <a:solidFill>
                  <a:srgbClr val="404040"/>
                </a:solidFill>
                <a:ea typeface="ＭＳ Ｐゴシック" pitchFamily="34" charset="-128"/>
                <a:cs typeface="Arial" pitchFamily="34" charset="0"/>
              </a:rPr>
              <a:t>3. Insert picture from ImageShopper</a:t>
            </a:r>
          </a:p>
          <a:p>
            <a:pPr algn="r">
              <a:buFont typeface="+mj-lt"/>
              <a:buNone/>
              <a:defRPr/>
            </a:pPr>
            <a:r>
              <a:rPr lang="it-IT" altLang="it-IT" sz="900" noProof="1">
                <a:solidFill>
                  <a:srgbClr val="404040"/>
                </a:solidFill>
                <a:ea typeface="ＭＳ Ｐゴシック" pitchFamily="34" charset="-128"/>
                <a:cs typeface="Arial" pitchFamily="34" charset="0"/>
              </a:rPr>
              <a:t>4. Use Image Tools to pan, </a:t>
            </a:r>
            <a:br>
              <a:rPr lang="it-IT" altLang="it-IT" sz="900" noProof="1">
                <a:solidFill>
                  <a:srgbClr val="404040"/>
                </a:solidFill>
                <a:ea typeface="ＭＳ Ｐゴシック" pitchFamily="34" charset="-128"/>
                <a:cs typeface="Arial" pitchFamily="34" charset="0"/>
              </a:rPr>
            </a:br>
            <a:r>
              <a:rPr lang="it-IT" altLang="it-IT" sz="900" noProof="1">
                <a:solidFill>
                  <a:srgbClr val="404040"/>
                </a:solidFill>
                <a:ea typeface="ＭＳ Ｐゴシック" pitchFamily="34" charset="-128"/>
                <a:cs typeface="Arial" pitchFamily="34" charset="0"/>
              </a:rPr>
              <a:t>crop, zoom and compress</a:t>
            </a:r>
          </a:p>
        </p:txBody>
      </p:sp>
      <p:sp>
        <p:nvSpPr>
          <p:cNvPr id="14" name="Picture Placeholder 13"/>
          <p:cNvSpPr>
            <a:spLocks noGrp="1"/>
          </p:cNvSpPr>
          <p:nvPr>
            <p:ph type="pic" sz="quarter" idx="21"/>
          </p:nvPr>
        </p:nvSpPr>
        <p:spPr>
          <a:xfrm>
            <a:off x="0" y="0"/>
            <a:ext cx="9144000" cy="6858000"/>
          </a:xfrm>
          <a:solidFill>
            <a:schemeClr val="bg1">
              <a:lumMod val="85000"/>
            </a:schemeClr>
          </a:solidFill>
        </p:spPr>
        <p:txBody>
          <a:bodyPr tIns="36000">
            <a:noAutofit/>
          </a:bodyPr>
          <a:lstStyle>
            <a:lvl1pPr marL="0" indent="0" algn="ctr">
              <a:buFontTx/>
              <a:buNone/>
              <a:defRPr sz="1400"/>
            </a:lvl1pPr>
          </a:lstStyle>
          <a:p>
            <a:pPr lvl="0"/>
            <a:r>
              <a:rPr lang="en-US" noProof="0" dirty="0"/>
              <a:t>Click icon to add picture</a:t>
            </a:r>
            <a:endParaRPr lang="en-GB" noProof="0" dirty="0"/>
          </a:p>
        </p:txBody>
      </p:sp>
      <p:sp>
        <p:nvSpPr>
          <p:cNvPr id="892967" name="Title 1"/>
          <p:cNvSpPr>
            <a:spLocks noGrp="1" noChangeArrowheads="1"/>
          </p:cNvSpPr>
          <p:nvPr>
            <p:ph type="ctrTitle" sz="quarter"/>
          </p:nvPr>
        </p:nvSpPr>
        <p:spPr>
          <a:xfrm>
            <a:off x="0" y="1839599"/>
            <a:ext cx="5914088" cy="3496076"/>
          </a:xfrm>
          <a:noFill/>
        </p:spPr>
        <p:txBody>
          <a:bodyPr lIns="396000" tIns="309600">
            <a:noAutofit/>
          </a:bodyPr>
          <a:lstStyle>
            <a:lvl1pPr algn="l">
              <a:lnSpc>
                <a:spcPct val="86000"/>
              </a:lnSpc>
              <a:defRPr sz="5400" b="0">
                <a:solidFill>
                  <a:schemeClr val="tx1"/>
                </a:solidFill>
                <a:latin typeface="Georgia" pitchFamily="18" charset="0"/>
              </a:defRPr>
            </a:lvl1pPr>
          </a:lstStyle>
          <a:p>
            <a:pPr lvl="0"/>
            <a:r>
              <a:rPr lang="en-US" noProof="0"/>
              <a:t>Click to edit Master title style</a:t>
            </a:r>
            <a:endParaRPr lang="en-GB" noProof="0" dirty="0"/>
          </a:p>
        </p:txBody>
      </p:sp>
      <p:sp>
        <p:nvSpPr>
          <p:cNvPr id="22" name="Block 3"/>
          <p:cNvSpPr>
            <a:spLocks noGrp="1"/>
          </p:cNvSpPr>
          <p:nvPr>
            <p:ph type="body" sz="quarter" idx="15"/>
          </p:nvPr>
        </p:nvSpPr>
        <p:spPr>
          <a:xfrm>
            <a:off x="395288" y="1839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18" name="Block 4"/>
          <p:cNvSpPr>
            <a:spLocks noGrp="1"/>
          </p:cNvSpPr>
          <p:nvPr>
            <p:ph type="body" sz="quarter" idx="19"/>
          </p:nvPr>
        </p:nvSpPr>
        <p:spPr>
          <a:xfrm>
            <a:off x="395288" y="5583600"/>
            <a:ext cx="5518800" cy="111600"/>
          </a:xfrm>
          <a:solidFill>
            <a:schemeClr val="accent3"/>
          </a:solidFill>
        </p:spPr>
        <p:txBody>
          <a:bodyPr tIns="10800"/>
          <a:lstStyle>
            <a:lvl1pPr>
              <a:defRPr sz="100">
                <a:solidFill>
                  <a:schemeClr val="accent3"/>
                </a:solidFill>
              </a:defRPr>
            </a:lvl1pPr>
          </a:lstStyle>
          <a:p>
            <a:pPr lvl="0"/>
            <a:r>
              <a:rPr lang="en-US" noProof="1"/>
              <a:t>Click to edit Master text styles</a:t>
            </a:r>
          </a:p>
        </p:txBody>
      </p:sp>
      <p:sp>
        <p:nvSpPr>
          <p:cNvPr id="29" name="Logo Leon 6"/>
          <p:cNvSpPr>
            <a:spLocks noGrp="1" noChangeAspect="1"/>
          </p:cNvSpPr>
          <p:nvPr>
            <p:ph type="body" sz="quarter" idx="18"/>
          </p:nvPr>
        </p:nvSpPr>
        <p:spPr>
          <a:xfrm>
            <a:off x="8265600" y="6098400"/>
            <a:ext cx="483158" cy="367200"/>
          </a:xfrm>
          <a:blipFill>
            <a:blip r:embed="rId2" cstate="print"/>
            <a:stretch>
              <a:fillRect/>
            </a:stretch>
          </a:blipFill>
        </p:spPr>
        <p:txBody>
          <a:bodyPr lIns="36000" tIns="1368000"/>
          <a:lstStyle>
            <a:lvl1pPr marL="0" indent="0">
              <a:buFontTx/>
              <a:buNone/>
              <a:defRPr sz="100">
                <a:solidFill>
                  <a:schemeClr val="bg1">
                    <a:lumMod val="75000"/>
                  </a:schemeClr>
                </a:solidFill>
              </a:defRPr>
            </a:lvl1pPr>
          </a:lstStyle>
          <a:p>
            <a:pPr lvl="0"/>
            <a:r>
              <a:rPr lang="en-US" noProof="1"/>
              <a:t>Click to edit Master text styles</a:t>
            </a:r>
          </a:p>
        </p:txBody>
      </p:sp>
      <p:sp>
        <p:nvSpPr>
          <p:cNvPr id="13" name="Logo Placeholder 1"/>
          <p:cNvSpPr>
            <a:spLocks noGrp="1"/>
          </p:cNvSpPr>
          <p:nvPr>
            <p:ph type="body" sz="quarter" idx="20"/>
          </p:nvPr>
        </p:nvSpPr>
        <p:spPr>
          <a:xfrm>
            <a:off x="316585" y="1126800"/>
            <a:ext cx="1202400" cy="720000"/>
          </a:xfrm>
          <a:blipFill>
            <a:blip r:embed="rId3" cstate="print"/>
            <a:stretch>
              <a:fillRect/>
            </a:stretch>
          </a:blipFill>
        </p:spPr>
        <p:txBody>
          <a:bodyPr lIns="108000" tIns="720000"/>
          <a:lstStyle>
            <a:lvl1pPr marL="0" indent="0">
              <a:buNone/>
              <a:defRPr sz="100">
                <a:solidFill>
                  <a:schemeClr val="accent3"/>
                </a:solidFill>
              </a:defRPr>
            </a:lvl1pPr>
            <a:lvl2pPr>
              <a:defRPr sz="800"/>
            </a:lvl2pPr>
            <a:lvl3pPr>
              <a:defRPr sz="800"/>
            </a:lvl3pPr>
            <a:lvl4pPr>
              <a:defRPr sz="800"/>
            </a:lvl4pPr>
            <a:lvl5pPr>
              <a:defRPr sz="800"/>
            </a:lvl5pPr>
          </a:lstStyle>
          <a:p>
            <a:pPr lvl="0"/>
            <a:r>
              <a:rPr lang="en-US"/>
              <a:t>Click to edit Master text styles</a:t>
            </a:r>
          </a:p>
        </p:txBody>
      </p:sp>
      <p:sp>
        <p:nvSpPr>
          <p:cNvPr id="21" name="Logo LEO 5"/>
          <p:cNvSpPr>
            <a:spLocks noGrp="1"/>
          </p:cNvSpPr>
          <p:nvPr>
            <p:ph type="body" sz="quarter" idx="17"/>
          </p:nvPr>
        </p:nvSpPr>
        <p:spPr>
          <a:xfrm>
            <a:off x="395288" y="5735158"/>
            <a:ext cx="802800" cy="273600"/>
          </a:xfrm>
          <a:blipFill>
            <a:blip r:embed="rId4" cstate="print"/>
            <a:stretch>
              <a:fillRect/>
            </a:stretch>
          </a:blipFill>
        </p:spPr>
        <p:txBody>
          <a:bodyPr lIns="234000" tIns="7200"/>
          <a:lstStyle>
            <a:lvl1pPr marL="0" indent="0">
              <a:buNone/>
              <a:defRPr sz="100">
                <a:solidFill>
                  <a:schemeClr val="tx1"/>
                </a:solidFill>
              </a:defRPr>
            </a:lvl1pPr>
          </a:lstStyle>
          <a:p>
            <a:pPr lvl="0"/>
            <a:r>
              <a:rPr lang="en-US" noProof="1"/>
              <a:t>Click to edit Master text styles</a:t>
            </a:r>
          </a:p>
        </p:txBody>
      </p:sp>
      <p:sp>
        <p:nvSpPr>
          <p:cNvPr id="11" name="Date Placeholder 14"/>
          <p:cNvSpPr>
            <a:spLocks noGrp="1"/>
          </p:cNvSpPr>
          <p:nvPr>
            <p:ph type="dt" sz="half" idx="22"/>
          </p:nvPr>
        </p:nvSpPr>
        <p:spPr/>
        <p:txBody>
          <a:bodyPr/>
          <a:lstStyle>
            <a:lvl1pPr>
              <a:defRPr>
                <a:solidFill>
                  <a:srgbClr val="000000"/>
                </a:solidFill>
              </a:defRPr>
            </a:lvl1pPr>
          </a:lstStyle>
          <a:p>
            <a:pPr>
              <a:defRPr/>
            </a:pPr>
            <a:fld id="{2C2EE050-CC6C-4189-8664-518A648150F4}" type="datetime3">
              <a:rPr lang="en-US"/>
              <a:pPr>
                <a:defRPr/>
              </a:pPr>
              <a:t>11 January 2022</a:t>
            </a:fld>
            <a:endParaRPr lang="en-GB" dirty="0"/>
          </a:p>
        </p:txBody>
      </p:sp>
      <p:sp>
        <p:nvSpPr>
          <p:cNvPr id="12" name="Footer Placeholder 15"/>
          <p:cNvSpPr>
            <a:spLocks noGrp="1"/>
          </p:cNvSpPr>
          <p:nvPr>
            <p:ph type="ftr" sz="quarter" idx="23"/>
          </p:nvPr>
        </p:nvSpPr>
        <p:spPr/>
        <p:txBody>
          <a:bodyPr/>
          <a:lstStyle>
            <a:lvl1pPr>
              <a:defRPr>
                <a:solidFill>
                  <a:srgbClr val="000000"/>
                </a:solidFill>
              </a:defRPr>
            </a:lvl1pPr>
          </a:lstStyle>
          <a:p>
            <a:pPr>
              <a:defRPr/>
            </a:pPr>
            <a:endParaRPr lang="en-GB"/>
          </a:p>
        </p:txBody>
      </p:sp>
      <p:sp>
        <p:nvSpPr>
          <p:cNvPr id="15" name="Slide Number Placeholder 16"/>
          <p:cNvSpPr>
            <a:spLocks noGrp="1"/>
          </p:cNvSpPr>
          <p:nvPr>
            <p:ph type="sldNum" sz="quarter" idx="24"/>
          </p:nvPr>
        </p:nvSpPr>
        <p:spPr/>
        <p:txBody>
          <a:bodyPr/>
          <a:lstStyle>
            <a:lvl1pPr>
              <a:defRPr>
                <a:solidFill>
                  <a:srgbClr val="000000"/>
                </a:solidFill>
              </a:defRPr>
            </a:lvl1pPr>
          </a:lstStyle>
          <a:p>
            <a:pPr>
              <a:defRPr/>
            </a:pPr>
            <a:r>
              <a:rPr lang="en-GB"/>
              <a:t>p. 0</a:t>
            </a:r>
            <a:fld id="{E15A778B-6EEF-491E-9250-A7EBA2C66FA3}" type="slidenum">
              <a:rPr lang="en-GB"/>
              <a:pPr>
                <a:defRPr/>
              </a:pPr>
              <a:t>‹N›</a:t>
            </a:fld>
            <a:endParaRPr lang="en-GB" dirty="0"/>
          </a:p>
        </p:txBody>
      </p:sp>
    </p:spTree>
    <p:extLst>
      <p:ext uri="{BB962C8B-B14F-4D97-AF65-F5344CB8AC3E}">
        <p14:creationId xmlns:p14="http://schemas.microsoft.com/office/powerpoint/2010/main" xmlns="" val="2092595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slideLayout" Target="../slideLayouts/slideLayout216.xml"/><Relationship Id="rId3" Type="http://schemas.openxmlformats.org/officeDocument/2006/relationships/slideLayout" Target="../slideLayouts/slideLayout193.xml"/><Relationship Id="rId21" Type="http://schemas.openxmlformats.org/officeDocument/2006/relationships/slideLayout" Target="../slideLayouts/slideLayout211.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slideLayout" Target="../slideLayouts/slideLayout210.xml"/><Relationship Id="rId29" Type="http://schemas.openxmlformats.org/officeDocument/2006/relationships/slideLayout" Target="../slideLayouts/slideLayout219.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28" Type="http://schemas.openxmlformats.org/officeDocument/2006/relationships/slideLayout" Target="../slideLayouts/slideLayout218.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slideLayout" Target="../slideLayouts/slideLayout217.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26" Type="http://schemas.openxmlformats.org/officeDocument/2006/relationships/slideLayout" Target="../slideLayouts/slideLayout245.xml"/><Relationship Id="rId3" Type="http://schemas.openxmlformats.org/officeDocument/2006/relationships/slideLayout" Target="../slideLayouts/slideLayout222.xml"/><Relationship Id="rId21" Type="http://schemas.openxmlformats.org/officeDocument/2006/relationships/slideLayout" Target="../slideLayouts/slideLayout240.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5" Type="http://schemas.openxmlformats.org/officeDocument/2006/relationships/slideLayout" Target="../slideLayouts/slideLayout244.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slideLayout" Target="../slideLayouts/slideLayout239.xml"/><Relationship Id="rId29" Type="http://schemas.openxmlformats.org/officeDocument/2006/relationships/slideLayout" Target="../slideLayouts/slideLayout248.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24" Type="http://schemas.openxmlformats.org/officeDocument/2006/relationships/slideLayout" Target="../slideLayouts/slideLayout243.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23" Type="http://schemas.openxmlformats.org/officeDocument/2006/relationships/slideLayout" Target="../slideLayouts/slideLayout242.xml"/><Relationship Id="rId28" Type="http://schemas.openxmlformats.org/officeDocument/2006/relationships/slideLayout" Target="../slideLayouts/slideLayout247.xml"/><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slideLayout" Target="../slideLayouts/slideLayout241.xml"/><Relationship Id="rId27" Type="http://schemas.openxmlformats.org/officeDocument/2006/relationships/slideLayout" Target="../slideLayouts/slideLayout246.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26" Type="http://schemas.openxmlformats.org/officeDocument/2006/relationships/slideLayout" Target="../slideLayouts/slideLayout274.xml"/><Relationship Id="rId3" Type="http://schemas.openxmlformats.org/officeDocument/2006/relationships/slideLayout" Target="../slideLayouts/slideLayout251.xml"/><Relationship Id="rId21" Type="http://schemas.openxmlformats.org/officeDocument/2006/relationships/slideLayout" Target="../slideLayouts/slideLayout269.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5" Type="http://schemas.openxmlformats.org/officeDocument/2006/relationships/slideLayout" Target="../slideLayouts/slideLayout273.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0" Type="http://schemas.openxmlformats.org/officeDocument/2006/relationships/slideLayout" Target="../slideLayouts/slideLayout268.xml"/><Relationship Id="rId29" Type="http://schemas.openxmlformats.org/officeDocument/2006/relationships/slideLayout" Target="../slideLayouts/slideLayout277.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24" Type="http://schemas.openxmlformats.org/officeDocument/2006/relationships/slideLayout" Target="../slideLayouts/slideLayout272.xml"/><Relationship Id="rId5" Type="http://schemas.openxmlformats.org/officeDocument/2006/relationships/slideLayout" Target="../slideLayouts/slideLayout253.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28" Type="http://schemas.openxmlformats.org/officeDocument/2006/relationships/slideLayout" Target="../slideLayouts/slideLayout276.xml"/><Relationship Id="rId10" Type="http://schemas.openxmlformats.org/officeDocument/2006/relationships/slideLayout" Target="../slideLayouts/slideLayout258.xml"/><Relationship Id="rId19" Type="http://schemas.openxmlformats.org/officeDocument/2006/relationships/slideLayout" Target="../slideLayouts/slideLayout267.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 Id="rId22" Type="http://schemas.openxmlformats.org/officeDocument/2006/relationships/slideLayout" Target="../slideLayouts/slideLayout270.xml"/><Relationship Id="rId27" Type="http://schemas.openxmlformats.org/officeDocument/2006/relationships/slideLayout" Target="../slideLayouts/slideLayout275.xml"/><Relationship Id="rId30"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26" Type="http://schemas.openxmlformats.org/officeDocument/2006/relationships/slideLayout" Target="../slideLayouts/slideLayout303.xml"/><Relationship Id="rId3" Type="http://schemas.openxmlformats.org/officeDocument/2006/relationships/slideLayout" Target="../slideLayouts/slideLayout280.xml"/><Relationship Id="rId21" Type="http://schemas.openxmlformats.org/officeDocument/2006/relationships/slideLayout" Target="../slideLayouts/slideLayout298.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5" Type="http://schemas.openxmlformats.org/officeDocument/2006/relationships/slideLayout" Target="../slideLayouts/slideLayout302.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0" Type="http://schemas.openxmlformats.org/officeDocument/2006/relationships/slideLayout" Target="../slideLayouts/slideLayout297.xml"/><Relationship Id="rId29" Type="http://schemas.openxmlformats.org/officeDocument/2006/relationships/slideLayout" Target="../slideLayouts/slideLayout306.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24" Type="http://schemas.openxmlformats.org/officeDocument/2006/relationships/slideLayout" Target="../slideLayouts/slideLayout301.xml"/><Relationship Id="rId5" Type="http://schemas.openxmlformats.org/officeDocument/2006/relationships/slideLayout" Target="../slideLayouts/slideLayout282.xml"/><Relationship Id="rId15" Type="http://schemas.openxmlformats.org/officeDocument/2006/relationships/slideLayout" Target="../slideLayouts/slideLayout292.xml"/><Relationship Id="rId23" Type="http://schemas.openxmlformats.org/officeDocument/2006/relationships/slideLayout" Target="../slideLayouts/slideLayout300.xml"/><Relationship Id="rId28" Type="http://schemas.openxmlformats.org/officeDocument/2006/relationships/slideLayout" Target="../slideLayouts/slideLayout305.xml"/><Relationship Id="rId10" Type="http://schemas.openxmlformats.org/officeDocument/2006/relationships/slideLayout" Target="../slideLayouts/slideLayout287.xml"/><Relationship Id="rId19" Type="http://schemas.openxmlformats.org/officeDocument/2006/relationships/slideLayout" Target="../slideLayouts/slideLayout296.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 Id="rId22" Type="http://schemas.openxmlformats.org/officeDocument/2006/relationships/slideLayout" Target="../slideLayouts/slideLayout299.xml"/><Relationship Id="rId27" Type="http://schemas.openxmlformats.org/officeDocument/2006/relationships/slideLayout" Target="../slideLayouts/slideLayout304.xml"/><Relationship Id="rId30"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18" Type="http://schemas.openxmlformats.org/officeDocument/2006/relationships/slideLayout" Target="../slideLayouts/slideLayout324.xml"/><Relationship Id="rId26" Type="http://schemas.openxmlformats.org/officeDocument/2006/relationships/slideLayout" Target="../slideLayouts/slideLayout332.xml"/><Relationship Id="rId3" Type="http://schemas.openxmlformats.org/officeDocument/2006/relationships/slideLayout" Target="../slideLayouts/slideLayout309.xml"/><Relationship Id="rId21" Type="http://schemas.openxmlformats.org/officeDocument/2006/relationships/slideLayout" Target="../slideLayouts/slideLayout327.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17" Type="http://schemas.openxmlformats.org/officeDocument/2006/relationships/slideLayout" Target="../slideLayouts/slideLayout323.xml"/><Relationship Id="rId25" Type="http://schemas.openxmlformats.org/officeDocument/2006/relationships/slideLayout" Target="../slideLayouts/slideLayout331.xml"/><Relationship Id="rId2" Type="http://schemas.openxmlformats.org/officeDocument/2006/relationships/slideLayout" Target="../slideLayouts/slideLayout308.xml"/><Relationship Id="rId16" Type="http://schemas.openxmlformats.org/officeDocument/2006/relationships/slideLayout" Target="../slideLayouts/slideLayout322.xml"/><Relationship Id="rId20" Type="http://schemas.openxmlformats.org/officeDocument/2006/relationships/slideLayout" Target="../slideLayouts/slideLayout326.xml"/><Relationship Id="rId29" Type="http://schemas.openxmlformats.org/officeDocument/2006/relationships/slideLayout" Target="../slideLayouts/slideLayout335.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24" Type="http://schemas.openxmlformats.org/officeDocument/2006/relationships/slideLayout" Target="../slideLayouts/slideLayout330.xml"/><Relationship Id="rId5" Type="http://schemas.openxmlformats.org/officeDocument/2006/relationships/slideLayout" Target="../slideLayouts/slideLayout311.xml"/><Relationship Id="rId15" Type="http://schemas.openxmlformats.org/officeDocument/2006/relationships/slideLayout" Target="../slideLayouts/slideLayout321.xml"/><Relationship Id="rId23" Type="http://schemas.openxmlformats.org/officeDocument/2006/relationships/slideLayout" Target="../slideLayouts/slideLayout329.xml"/><Relationship Id="rId28" Type="http://schemas.openxmlformats.org/officeDocument/2006/relationships/slideLayout" Target="../slideLayouts/slideLayout334.xml"/><Relationship Id="rId10" Type="http://schemas.openxmlformats.org/officeDocument/2006/relationships/slideLayout" Target="../slideLayouts/slideLayout316.xml"/><Relationship Id="rId19" Type="http://schemas.openxmlformats.org/officeDocument/2006/relationships/slideLayout" Target="../slideLayouts/slideLayout325.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 Id="rId22" Type="http://schemas.openxmlformats.org/officeDocument/2006/relationships/slideLayout" Target="../slideLayouts/slideLayout328.xml"/><Relationship Id="rId27" Type="http://schemas.openxmlformats.org/officeDocument/2006/relationships/slideLayout" Target="../slideLayouts/slideLayout333.xml"/><Relationship Id="rId30"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18" Type="http://schemas.openxmlformats.org/officeDocument/2006/relationships/slideLayout" Target="../slideLayouts/slideLayout353.xml"/><Relationship Id="rId26" Type="http://schemas.openxmlformats.org/officeDocument/2006/relationships/slideLayout" Target="../slideLayouts/slideLayout361.xml"/><Relationship Id="rId3" Type="http://schemas.openxmlformats.org/officeDocument/2006/relationships/slideLayout" Target="../slideLayouts/slideLayout338.xml"/><Relationship Id="rId21" Type="http://schemas.openxmlformats.org/officeDocument/2006/relationships/slideLayout" Target="../slideLayouts/slideLayout356.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5" Type="http://schemas.openxmlformats.org/officeDocument/2006/relationships/slideLayout" Target="../slideLayouts/slideLayout360.xml"/><Relationship Id="rId2" Type="http://schemas.openxmlformats.org/officeDocument/2006/relationships/slideLayout" Target="../slideLayouts/slideLayout337.xml"/><Relationship Id="rId16" Type="http://schemas.openxmlformats.org/officeDocument/2006/relationships/slideLayout" Target="../slideLayouts/slideLayout351.xml"/><Relationship Id="rId20" Type="http://schemas.openxmlformats.org/officeDocument/2006/relationships/slideLayout" Target="../slideLayouts/slideLayout355.xml"/><Relationship Id="rId29" Type="http://schemas.openxmlformats.org/officeDocument/2006/relationships/slideLayout" Target="../slideLayouts/slideLayout364.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24" Type="http://schemas.openxmlformats.org/officeDocument/2006/relationships/slideLayout" Target="../slideLayouts/slideLayout359.xml"/><Relationship Id="rId5" Type="http://schemas.openxmlformats.org/officeDocument/2006/relationships/slideLayout" Target="../slideLayouts/slideLayout340.xml"/><Relationship Id="rId15" Type="http://schemas.openxmlformats.org/officeDocument/2006/relationships/slideLayout" Target="../slideLayouts/slideLayout350.xml"/><Relationship Id="rId23" Type="http://schemas.openxmlformats.org/officeDocument/2006/relationships/slideLayout" Target="../slideLayouts/slideLayout358.xml"/><Relationship Id="rId28" Type="http://schemas.openxmlformats.org/officeDocument/2006/relationships/slideLayout" Target="../slideLayouts/slideLayout363.xml"/><Relationship Id="rId10" Type="http://schemas.openxmlformats.org/officeDocument/2006/relationships/slideLayout" Target="../slideLayouts/slideLayout345.xml"/><Relationship Id="rId19" Type="http://schemas.openxmlformats.org/officeDocument/2006/relationships/slideLayout" Target="../slideLayouts/slideLayout354.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 Id="rId22" Type="http://schemas.openxmlformats.org/officeDocument/2006/relationships/slideLayout" Target="../slideLayouts/slideLayout357.xml"/><Relationship Id="rId27" Type="http://schemas.openxmlformats.org/officeDocument/2006/relationships/slideLayout" Target="../slideLayouts/slideLayout362.xml"/><Relationship Id="rId30"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slideLayout" Target="../slideLayouts/slideLayout377.xml"/><Relationship Id="rId18" Type="http://schemas.openxmlformats.org/officeDocument/2006/relationships/slideLayout" Target="../slideLayouts/slideLayout382.xml"/><Relationship Id="rId26" Type="http://schemas.openxmlformats.org/officeDocument/2006/relationships/slideLayout" Target="../slideLayouts/slideLayout390.xml"/><Relationship Id="rId3" Type="http://schemas.openxmlformats.org/officeDocument/2006/relationships/slideLayout" Target="../slideLayouts/slideLayout367.xml"/><Relationship Id="rId21" Type="http://schemas.openxmlformats.org/officeDocument/2006/relationships/slideLayout" Target="../slideLayouts/slideLayout385.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17" Type="http://schemas.openxmlformats.org/officeDocument/2006/relationships/slideLayout" Target="../slideLayouts/slideLayout381.xml"/><Relationship Id="rId25" Type="http://schemas.openxmlformats.org/officeDocument/2006/relationships/slideLayout" Target="../slideLayouts/slideLayout389.xml"/><Relationship Id="rId2" Type="http://schemas.openxmlformats.org/officeDocument/2006/relationships/slideLayout" Target="../slideLayouts/slideLayout366.xml"/><Relationship Id="rId16" Type="http://schemas.openxmlformats.org/officeDocument/2006/relationships/slideLayout" Target="../slideLayouts/slideLayout380.xml"/><Relationship Id="rId20" Type="http://schemas.openxmlformats.org/officeDocument/2006/relationships/slideLayout" Target="../slideLayouts/slideLayout384.xml"/><Relationship Id="rId29" Type="http://schemas.openxmlformats.org/officeDocument/2006/relationships/slideLayout" Target="../slideLayouts/slideLayout393.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24" Type="http://schemas.openxmlformats.org/officeDocument/2006/relationships/slideLayout" Target="../slideLayouts/slideLayout388.xml"/><Relationship Id="rId5" Type="http://schemas.openxmlformats.org/officeDocument/2006/relationships/slideLayout" Target="../slideLayouts/slideLayout369.xml"/><Relationship Id="rId15" Type="http://schemas.openxmlformats.org/officeDocument/2006/relationships/slideLayout" Target="../slideLayouts/slideLayout379.xml"/><Relationship Id="rId23" Type="http://schemas.openxmlformats.org/officeDocument/2006/relationships/slideLayout" Target="../slideLayouts/slideLayout387.xml"/><Relationship Id="rId28" Type="http://schemas.openxmlformats.org/officeDocument/2006/relationships/slideLayout" Target="../slideLayouts/slideLayout392.xml"/><Relationship Id="rId10" Type="http://schemas.openxmlformats.org/officeDocument/2006/relationships/slideLayout" Target="../slideLayouts/slideLayout374.xml"/><Relationship Id="rId19" Type="http://schemas.openxmlformats.org/officeDocument/2006/relationships/slideLayout" Target="../slideLayouts/slideLayout383.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slideLayout" Target="../slideLayouts/slideLayout378.xml"/><Relationship Id="rId22" Type="http://schemas.openxmlformats.org/officeDocument/2006/relationships/slideLayout" Target="../slideLayouts/slideLayout386.xml"/><Relationship Id="rId27" Type="http://schemas.openxmlformats.org/officeDocument/2006/relationships/slideLayout" Target="../slideLayouts/slideLayout391.xml"/><Relationship Id="rId30"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slideLayout" Target="../slideLayouts/slideLayout406.xml"/><Relationship Id="rId18" Type="http://schemas.openxmlformats.org/officeDocument/2006/relationships/slideLayout" Target="../slideLayouts/slideLayout411.xml"/><Relationship Id="rId26" Type="http://schemas.openxmlformats.org/officeDocument/2006/relationships/slideLayout" Target="../slideLayouts/slideLayout419.xml"/><Relationship Id="rId3" Type="http://schemas.openxmlformats.org/officeDocument/2006/relationships/slideLayout" Target="../slideLayouts/slideLayout396.xml"/><Relationship Id="rId21" Type="http://schemas.openxmlformats.org/officeDocument/2006/relationships/slideLayout" Target="../slideLayouts/slideLayout414.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17" Type="http://schemas.openxmlformats.org/officeDocument/2006/relationships/slideLayout" Target="../slideLayouts/slideLayout410.xml"/><Relationship Id="rId25" Type="http://schemas.openxmlformats.org/officeDocument/2006/relationships/slideLayout" Target="../slideLayouts/slideLayout418.xml"/><Relationship Id="rId2" Type="http://schemas.openxmlformats.org/officeDocument/2006/relationships/slideLayout" Target="../slideLayouts/slideLayout395.xml"/><Relationship Id="rId16" Type="http://schemas.openxmlformats.org/officeDocument/2006/relationships/slideLayout" Target="../slideLayouts/slideLayout409.xml"/><Relationship Id="rId20" Type="http://schemas.openxmlformats.org/officeDocument/2006/relationships/slideLayout" Target="../slideLayouts/slideLayout413.xml"/><Relationship Id="rId29" Type="http://schemas.openxmlformats.org/officeDocument/2006/relationships/slideLayout" Target="../slideLayouts/slideLayout422.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24" Type="http://schemas.openxmlformats.org/officeDocument/2006/relationships/slideLayout" Target="../slideLayouts/slideLayout417.xml"/><Relationship Id="rId5" Type="http://schemas.openxmlformats.org/officeDocument/2006/relationships/slideLayout" Target="../slideLayouts/slideLayout398.xml"/><Relationship Id="rId15" Type="http://schemas.openxmlformats.org/officeDocument/2006/relationships/slideLayout" Target="../slideLayouts/slideLayout408.xml"/><Relationship Id="rId23" Type="http://schemas.openxmlformats.org/officeDocument/2006/relationships/slideLayout" Target="../slideLayouts/slideLayout416.xml"/><Relationship Id="rId28" Type="http://schemas.openxmlformats.org/officeDocument/2006/relationships/slideLayout" Target="../slideLayouts/slideLayout421.xml"/><Relationship Id="rId10" Type="http://schemas.openxmlformats.org/officeDocument/2006/relationships/slideLayout" Target="../slideLayouts/slideLayout403.xml"/><Relationship Id="rId19" Type="http://schemas.openxmlformats.org/officeDocument/2006/relationships/slideLayout" Target="../slideLayouts/slideLayout412.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slideLayout" Target="../slideLayouts/slideLayout407.xml"/><Relationship Id="rId22" Type="http://schemas.openxmlformats.org/officeDocument/2006/relationships/slideLayout" Target="../slideLayouts/slideLayout415.xml"/><Relationship Id="rId27" Type="http://schemas.openxmlformats.org/officeDocument/2006/relationships/slideLayout" Target="../slideLayouts/slideLayout420.xml"/><Relationship Id="rId30"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slideLayout" Target="../slideLayouts/slideLayout435.xml"/><Relationship Id="rId18" Type="http://schemas.openxmlformats.org/officeDocument/2006/relationships/slideLayout" Target="../slideLayouts/slideLayout440.xml"/><Relationship Id="rId26" Type="http://schemas.openxmlformats.org/officeDocument/2006/relationships/slideLayout" Target="../slideLayouts/slideLayout448.xml"/><Relationship Id="rId3" Type="http://schemas.openxmlformats.org/officeDocument/2006/relationships/slideLayout" Target="../slideLayouts/slideLayout425.xml"/><Relationship Id="rId21" Type="http://schemas.openxmlformats.org/officeDocument/2006/relationships/slideLayout" Target="../slideLayouts/slideLayout443.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17" Type="http://schemas.openxmlformats.org/officeDocument/2006/relationships/slideLayout" Target="../slideLayouts/slideLayout439.xml"/><Relationship Id="rId25" Type="http://schemas.openxmlformats.org/officeDocument/2006/relationships/slideLayout" Target="../slideLayouts/slideLayout447.xml"/><Relationship Id="rId2" Type="http://schemas.openxmlformats.org/officeDocument/2006/relationships/slideLayout" Target="../slideLayouts/slideLayout424.xml"/><Relationship Id="rId16" Type="http://schemas.openxmlformats.org/officeDocument/2006/relationships/slideLayout" Target="../slideLayouts/slideLayout438.xml"/><Relationship Id="rId20" Type="http://schemas.openxmlformats.org/officeDocument/2006/relationships/slideLayout" Target="../slideLayouts/slideLayout442.xml"/><Relationship Id="rId29" Type="http://schemas.openxmlformats.org/officeDocument/2006/relationships/slideLayout" Target="../slideLayouts/slideLayout451.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24" Type="http://schemas.openxmlformats.org/officeDocument/2006/relationships/slideLayout" Target="../slideLayouts/slideLayout446.xml"/><Relationship Id="rId5" Type="http://schemas.openxmlformats.org/officeDocument/2006/relationships/slideLayout" Target="../slideLayouts/slideLayout427.xml"/><Relationship Id="rId15" Type="http://schemas.openxmlformats.org/officeDocument/2006/relationships/slideLayout" Target="../slideLayouts/slideLayout437.xml"/><Relationship Id="rId23" Type="http://schemas.openxmlformats.org/officeDocument/2006/relationships/slideLayout" Target="../slideLayouts/slideLayout445.xml"/><Relationship Id="rId28" Type="http://schemas.openxmlformats.org/officeDocument/2006/relationships/slideLayout" Target="../slideLayouts/slideLayout450.xml"/><Relationship Id="rId10" Type="http://schemas.openxmlformats.org/officeDocument/2006/relationships/slideLayout" Target="../slideLayouts/slideLayout432.xml"/><Relationship Id="rId19" Type="http://schemas.openxmlformats.org/officeDocument/2006/relationships/slideLayout" Target="../slideLayouts/slideLayout441.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slideLayout" Target="../slideLayouts/slideLayout436.xml"/><Relationship Id="rId22" Type="http://schemas.openxmlformats.org/officeDocument/2006/relationships/slideLayout" Target="../slideLayouts/slideLayout444.xml"/><Relationship Id="rId27" Type="http://schemas.openxmlformats.org/officeDocument/2006/relationships/slideLayout" Target="../slideLayouts/slideLayout449.xml"/><Relationship Id="rId30"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slideLayout" Target="../slideLayouts/slideLayout464.xml"/><Relationship Id="rId18" Type="http://schemas.openxmlformats.org/officeDocument/2006/relationships/slideLayout" Target="../slideLayouts/slideLayout469.xml"/><Relationship Id="rId26" Type="http://schemas.openxmlformats.org/officeDocument/2006/relationships/slideLayout" Target="../slideLayouts/slideLayout477.xml"/><Relationship Id="rId3" Type="http://schemas.openxmlformats.org/officeDocument/2006/relationships/slideLayout" Target="../slideLayouts/slideLayout454.xml"/><Relationship Id="rId21" Type="http://schemas.openxmlformats.org/officeDocument/2006/relationships/slideLayout" Target="../slideLayouts/slideLayout472.xml"/><Relationship Id="rId7" Type="http://schemas.openxmlformats.org/officeDocument/2006/relationships/slideLayout" Target="../slideLayouts/slideLayout458.xml"/><Relationship Id="rId12" Type="http://schemas.openxmlformats.org/officeDocument/2006/relationships/slideLayout" Target="../slideLayouts/slideLayout463.xml"/><Relationship Id="rId17" Type="http://schemas.openxmlformats.org/officeDocument/2006/relationships/slideLayout" Target="../slideLayouts/slideLayout468.xml"/><Relationship Id="rId25" Type="http://schemas.openxmlformats.org/officeDocument/2006/relationships/slideLayout" Target="../slideLayouts/slideLayout476.xml"/><Relationship Id="rId2" Type="http://schemas.openxmlformats.org/officeDocument/2006/relationships/slideLayout" Target="../slideLayouts/slideLayout453.xml"/><Relationship Id="rId16" Type="http://schemas.openxmlformats.org/officeDocument/2006/relationships/slideLayout" Target="../slideLayouts/slideLayout467.xml"/><Relationship Id="rId20" Type="http://schemas.openxmlformats.org/officeDocument/2006/relationships/slideLayout" Target="../slideLayouts/slideLayout471.xml"/><Relationship Id="rId29" Type="http://schemas.openxmlformats.org/officeDocument/2006/relationships/slideLayout" Target="../slideLayouts/slideLayout480.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24" Type="http://schemas.openxmlformats.org/officeDocument/2006/relationships/slideLayout" Target="../slideLayouts/slideLayout475.xml"/><Relationship Id="rId5" Type="http://schemas.openxmlformats.org/officeDocument/2006/relationships/slideLayout" Target="../slideLayouts/slideLayout456.xml"/><Relationship Id="rId15" Type="http://schemas.openxmlformats.org/officeDocument/2006/relationships/slideLayout" Target="../slideLayouts/slideLayout466.xml"/><Relationship Id="rId23" Type="http://schemas.openxmlformats.org/officeDocument/2006/relationships/slideLayout" Target="../slideLayouts/slideLayout474.xml"/><Relationship Id="rId28" Type="http://schemas.openxmlformats.org/officeDocument/2006/relationships/slideLayout" Target="../slideLayouts/slideLayout479.xml"/><Relationship Id="rId10" Type="http://schemas.openxmlformats.org/officeDocument/2006/relationships/slideLayout" Target="../slideLayouts/slideLayout461.xml"/><Relationship Id="rId19" Type="http://schemas.openxmlformats.org/officeDocument/2006/relationships/slideLayout" Target="../slideLayouts/slideLayout470.xml"/><Relationship Id="rId4" Type="http://schemas.openxmlformats.org/officeDocument/2006/relationships/slideLayout" Target="../slideLayouts/slideLayout455.xml"/><Relationship Id="rId9" Type="http://schemas.openxmlformats.org/officeDocument/2006/relationships/slideLayout" Target="../slideLayouts/slideLayout460.xml"/><Relationship Id="rId14" Type="http://schemas.openxmlformats.org/officeDocument/2006/relationships/slideLayout" Target="../slideLayouts/slideLayout465.xml"/><Relationship Id="rId22" Type="http://schemas.openxmlformats.org/officeDocument/2006/relationships/slideLayout" Target="../slideLayouts/slideLayout473.xml"/><Relationship Id="rId27" Type="http://schemas.openxmlformats.org/officeDocument/2006/relationships/slideLayout" Target="../slideLayouts/slideLayout478.xml"/><Relationship Id="rId30"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slideLayout" Target="../slideLayouts/slideLayout493.xml"/><Relationship Id="rId18" Type="http://schemas.openxmlformats.org/officeDocument/2006/relationships/slideLayout" Target="../slideLayouts/slideLayout498.xml"/><Relationship Id="rId26" Type="http://schemas.openxmlformats.org/officeDocument/2006/relationships/slideLayout" Target="../slideLayouts/slideLayout506.xml"/><Relationship Id="rId3" Type="http://schemas.openxmlformats.org/officeDocument/2006/relationships/slideLayout" Target="../slideLayouts/slideLayout483.xml"/><Relationship Id="rId21" Type="http://schemas.openxmlformats.org/officeDocument/2006/relationships/slideLayout" Target="../slideLayouts/slideLayout501.xml"/><Relationship Id="rId7" Type="http://schemas.openxmlformats.org/officeDocument/2006/relationships/slideLayout" Target="../slideLayouts/slideLayout487.xml"/><Relationship Id="rId12" Type="http://schemas.openxmlformats.org/officeDocument/2006/relationships/slideLayout" Target="../slideLayouts/slideLayout492.xml"/><Relationship Id="rId17" Type="http://schemas.openxmlformats.org/officeDocument/2006/relationships/slideLayout" Target="../slideLayouts/slideLayout497.xml"/><Relationship Id="rId25" Type="http://schemas.openxmlformats.org/officeDocument/2006/relationships/slideLayout" Target="../slideLayouts/slideLayout505.xml"/><Relationship Id="rId2" Type="http://schemas.openxmlformats.org/officeDocument/2006/relationships/slideLayout" Target="../slideLayouts/slideLayout482.xml"/><Relationship Id="rId16" Type="http://schemas.openxmlformats.org/officeDocument/2006/relationships/slideLayout" Target="../slideLayouts/slideLayout496.xml"/><Relationship Id="rId20" Type="http://schemas.openxmlformats.org/officeDocument/2006/relationships/slideLayout" Target="../slideLayouts/slideLayout500.xml"/><Relationship Id="rId29" Type="http://schemas.openxmlformats.org/officeDocument/2006/relationships/slideLayout" Target="../slideLayouts/slideLayout509.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24" Type="http://schemas.openxmlformats.org/officeDocument/2006/relationships/slideLayout" Target="../slideLayouts/slideLayout504.xml"/><Relationship Id="rId5" Type="http://schemas.openxmlformats.org/officeDocument/2006/relationships/slideLayout" Target="../slideLayouts/slideLayout485.xml"/><Relationship Id="rId15" Type="http://schemas.openxmlformats.org/officeDocument/2006/relationships/slideLayout" Target="../slideLayouts/slideLayout495.xml"/><Relationship Id="rId23" Type="http://schemas.openxmlformats.org/officeDocument/2006/relationships/slideLayout" Target="../slideLayouts/slideLayout503.xml"/><Relationship Id="rId28" Type="http://schemas.openxmlformats.org/officeDocument/2006/relationships/slideLayout" Target="../slideLayouts/slideLayout508.xml"/><Relationship Id="rId10" Type="http://schemas.openxmlformats.org/officeDocument/2006/relationships/slideLayout" Target="../slideLayouts/slideLayout490.xml"/><Relationship Id="rId19" Type="http://schemas.openxmlformats.org/officeDocument/2006/relationships/slideLayout" Target="../slideLayouts/slideLayout499.xml"/><Relationship Id="rId4" Type="http://schemas.openxmlformats.org/officeDocument/2006/relationships/slideLayout" Target="../slideLayouts/slideLayout484.xml"/><Relationship Id="rId9" Type="http://schemas.openxmlformats.org/officeDocument/2006/relationships/slideLayout" Target="../slideLayouts/slideLayout489.xml"/><Relationship Id="rId14" Type="http://schemas.openxmlformats.org/officeDocument/2006/relationships/slideLayout" Target="../slideLayouts/slideLayout494.xml"/><Relationship Id="rId22" Type="http://schemas.openxmlformats.org/officeDocument/2006/relationships/slideLayout" Target="../slideLayouts/slideLayout502.xml"/><Relationship Id="rId27" Type="http://schemas.openxmlformats.org/officeDocument/2006/relationships/slideLayout" Target="../slideLayouts/slideLayout507.xml"/><Relationship Id="rId30"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slideLayout" Target="../slideLayouts/slideLayout522.xml"/><Relationship Id="rId18" Type="http://schemas.openxmlformats.org/officeDocument/2006/relationships/slideLayout" Target="../slideLayouts/slideLayout527.xml"/><Relationship Id="rId26" Type="http://schemas.openxmlformats.org/officeDocument/2006/relationships/slideLayout" Target="../slideLayouts/slideLayout535.xml"/><Relationship Id="rId3" Type="http://schemas.openxmlformats.org/officeDocument/2006/relationships/slideLayout" Target="../slideLayouts/slideLayout512.xml"/><Relationship Id="rId21" Type="http://schemas.openxmlformats.org/officeDocument/2006/relationships/slideLayout" Target="../slideLayouts/slideLayout530.xml"/><Relationship Id="rId7" Type="http://schemas.openxmlformats.org/officeDocument/2006/relationships/slideLayout" Target="../slideLayouts/slideLayout516.xml"/><Relationship Id="rId12" Type="http://schemas.openxmlformats.org/officeDocument/2006/relationships/slideLayout" Target="../slideLayouts/slideLayout521.xml"/><Relationship Id="rId17" Type="http://schemas.openxmlformats.org/officeDocument/2006/relationships/slideLayout" Target="../slideLayouts/slideLayout526.xml"/><Relationship Id="rId25" Type="http://schemas.openxmlformats.org/officeDocument/2006/relationships/slideLayout" Target="../slideLayouts/slideLayout534.xml"/><Relationship Id="rId2" Type="http://schemas.openxmlformats.org/officeDocument/2006/relationships/slideLayout" Target="../slideLayouts/slideLayout511.xml"/><Relationship Id="rId16" Type="http://schemas.openxmlformats.org/officeDocument/2006/relationships/slideLayout" Target="../slideLayouts/slideLayout525.xml"/><Relationship Id="rId20" Type="http://schemas.openxmlformats.org/officeDocument/2006/relationships/slideLayout" Target="../slideLayouts/slideLayout529.xml"/><Relationship Id="rId29" Type="http://schemas.openxmlformats.org/officeDocument/2006/relationships/slideLayout" Target="../slideLayouts/slideLayout538.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24" Type="http://schemas.openxmlformats.org/officeDocument/2006/relationships/slideLayout" Target="../slideLayouts/slideLayout533.xml"/><Relationship Id="rId5" Type="http://schemas.openxmlformats.org/officeDocument/2006/relationships/slideLayout" Target="../slideLayouts/slideLayout514.xml"/><Relationship Id="rId15" Type="http://schemas.openxmlformats.org/officeDocument/2006/relationships/slideLayout" Target="../slideLayouts/slideLayout524.xml"/><Relationship Id="rId23" Type="http://schemas.openxmlformats.org/officeDocument/2006/relationships/slideLayout" Target="../slideLayouts/slideLayout532.xml"/><Relationship Id="rId28" Type="http://schemas.openxmlformats.org/officeDocument/2006/relationships/slideLayout" Target="../slideLayouts/slideLayout537.xml"/><Relationship Id="rId10" Type="http://schemas.openxmlformats.org/officeDocument/2006/relationships/slideLayout" Target="../slideLayouts/slideLayout519.xml"/><Relationship Id="rId19" Type="http://schemas.openxmlformats.org/officeDocument/2006/relationships/slideLayout" Target="../slideLayouts/slideLayout528.xml"/><Relationship Id="rId4" Type="http://schemas.openxmlformats.org/officeDocument/2006/relationships/slideLayout" Target="../slideLayouts/slideLayout513.xml"/><Relationship Id="rId9" Type="http://schemas.openxmlformats.org/officeDocument/2006/relationships/slideLayout" Target="../slideLayouts/slideLayout518.xml"/><Relationship Id="rId14" Type="http://schemas.openxmlformats.org/officeDocument/2006/relationships/slideLayout" Target="../slideLayouts/slideLayout523.xml"/><Relationship Id="rId22" Type="http://schemas.openxmlformats.org/officeDocument/2006/relationships/slideLayout" Target="../slideLayouts/slideLayout531.xml"/><Relationship Id="rId27" Type="http://schemas.openxmlformats.org/officeDocument/2006/relationships/slideLayout" Target="../slideLayouts/slideLayout536.xml"/><Relationship Id="rId30"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slideLayout" Target="../slideLayouts/slideLayout551.xml"/><Relationship Id="rId18" Type="http://schemas.openxmlformats.org/officeDocument/2006/relationships/slideLayout" Target="../slideLayouts/slideLayout556.xml"/><Relationship Id="rId26" Type="http://schemas.openxmlformats.org/officeDocument/2006/relationships/slideLayout" Target="../slideLayouts/slideLayout564.xml"/><Relationship Id="rId3" Type="http://schemas.openxmlformats.org/officeDocument/2006/relationships/slideLayout" Target="../slideLayouts/slideLayout541.xml"/><Relationship Id="rId21" Type="http://schemas.openxmlformats.org/officeDocument/2006/relationships/slideLayout" Target="../slideLayouts/slideLayout559.xml"/><Relationship Id="rId7" Type="http://schemas.openxmlformats.org/officeDocument/2006/relationships/slideLayout" Target="../slideLayouts/slideLayout545.xml"/><Relationship Id="rId12" Type="http://schemas.openxmlformats.org/officeDocument/2006/relationships/slideLayout" Target="../slideLayouts/slideLayout550.xml"/><Relationship Id="rId17" Type="http://schemas.openxmlformats.org/officeDocument/2006/relationships/slideLayout" Target="../slideLayouts/slideLayout555.xml"/><Relationship Id="rId25" Type="http://schemas.openxmlformats.org/officeDocument/2006/relationships/slideLayout" Target="../slideLayouts/slideLayout563.xml"/><Relationship Id="rId2" Type="http://schemas.openxmlformats.org/officeDocument/2006/relationships/slideLayout" Target="../slideLayouts/slideLayout540.xml"/><Relationship Id="rId16" Type="http://schemas.openxmlformats.org/officeDocument/2006/relationships/slideLayout" Target="../slideLayouts/slideLayout554.xml"/><Relationship Id="rId20" Type="http://schemas.openxmlformats.org/officeDocument/2006/relationships/slideLayout" Target="../slideLayouts/slideLayout558.xml"/><Relationship Id="rId29" Type="http://schemas.openxmlformats.org/officeDocument/2006/relationships/slideLayout" Target="../slideLayouts/slideLayout567.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24" Type="http://schemas.openxmlformats.org/officeDocument/2006/relationships/slideLayout" Target="../slideLayouts/slideLayout562.xml"/><Relationship Id="rId5" Type="http://schemas.openxmlformats.org/officeDocument/2006/relationships/slideLayout" Target="../slideLayouts/slideLayout543.xml"/><Relationship Id="rId15" Type="http://schemas.openxmlformats.org/officeDocument/2006/relationships/slideLayout" Target="../slideLayouts/slideLayout553.xml"/><Relationship Id="rId23" Type="http://schemas.openxmlformats.org/officeDocument/2006/relationships/slideLayout" Target="../slideLayouts/slideLayout561.xml"/><Relationship Id="rId28" Type="http://schemas.openxmlformats.org/officeDocument/2006/relationships/slideLayout" Target="../slideLayouts/slideLayout566.xml"/><Relationship Id="rId10" Type="http://schemas.openxmlformats.org/officeDocument/2006/relationships/slideLayout" Target="../slideLayouts/slideLayout548.xml"/><Relationship Id="rId19" Type="http://schemas.openxmlformats.org/officeDocument/2006/relationships/slideLayout" Target="../slideLayouts/slideLayout557.xml"/><Relationship Id="rId4" Type="http://schemas.openxmlformats.org/officeDocument/2006/relationships/slideLayout" Target="../slideLayouts/slideLayout542.xml"/><Relationship Id="rId9" Type="http://schemas.openxmlformats.org/officeDocument/2006/relationships/slideLayout" Target="../slideLayouts/slideLayout547.xml"/><Relationship Id="rId14" Type="http://schemas.openxmlformats.org/officeDocument/2006/relationships/slideLayout" Target="../slideLayouts/slideLayout552.xml"/><Relationship Id="rId22" Type="http://schemas.openxmlformats.org/officeDocument/2006/relationships/slideLayout" Target="../slideLayouts/slideLayout560.xml"/><Relationship Id="rId27" Type="http://schemas.openxmlformats.org/officeDocument/2006/relationships/slideLayout" Target="../slideLayouts/slideLayout565.xml"/><Relationship Id="rId30"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18" Type="http://schemas.openxmlformats.org/officeDocument/2006/relationships/slideLayout" Target="../slideLayouts/slideLayout585.xml"/><Relationship Id="rId26" Type="http://schemas.openxmlformats.org/officeDocument/2006/relationships/slideLayout" Target="../slideLayouts/slideLayout593.xml"/><Relationship Id="rId3" Type="http://schemas.openxmlformats.org/officeDocument/2006/relationships/slideLayout" Target="../slideLayouts/slideLayout570.xml"/><Relationship Id="rId21" Type="http://schemas.openxmlformats.org/officeDocument/2006/relationships/slideLayout" Target="../slideLayouts/slideLayout588.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17" Type="http://schemas.openxmlformats.org/officeDocument/2006/relationships/slideLayout" Target="../slideLayouts/slideLayout584.xml"/><Relationship Id="rId25" Type="http://schemas.openxmlformats.org/officeDocument/2006/relationships/slideLayout" Target="../slideLayouts/slideLayout592.xml"/><Relationship Id="rId2" Type="http://schemas.openxmlformats.org/officeDocument/2006/relationships/slideLayout" Target="../slideLayouts/slideLayout569.xml"/><Relationship Id="rId16" Type="http://schemas.openxmlformats.org/officeDocument/2006/relationships/slideLayout" Target="../slideLayouts/slideLayout583.xml"/><Relationship Id="rId20" Type="http://schemas.openxmlformats.org/officeDocument/2006/relationships/slideLayout" Target="../slideLayouts/slideLayout587.xml"/><Relationship Id="rId29" Type="http://schemas.openxmlformats.org/officeDocument/2006/relationships/slideLayout" Target="../slideLayouts/slideLayout596.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24" Type="http://schemas.openxmlformats.org/officeDocument/2006/relationships/slideLayout" Target="../slideLayouts/slideLayout591.xml"/><Relationship Id="rId5" Type="http://schemas.openxmlformats.org/officeDocument/2006/relationships/slideLayout" Target="../slideLayouts/slideLayout572.xml"/><Relationship Id="rId15" Type="http://schemas.openxmlformats.org/officeDocument/2006/relationships/slideLayout" Target="../slideLayouts/slideLayout582.xml"/><Relationship Id="rId23" Type="http://schemas.openxmlformats.org/officeDocument/2006/relationships/slideLayout" Target="../slideLayouts/slideLayout590.xml"/><Relationship Id="rId28" Type="http://schemas.openxmlformats.org/officeDocument/2006/relationships/slideLayout" Target="../slideLayouts/slideLayout595.xml"/><Relationship Id="rId10" Type="http://schemas.openxmlformats.org/officeDocument/2006/relationships/slideLayout" Target="../slideLayouts/slideLayout577.xml"/><Relationship Id="rId19" Type="http://schemas.openxmlformats.org/officeDocument/2006/relationships/slideLayout" Target="../slideLayouts/slideLayout586.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slideLayout" Target="../slideLayouts/slideLayout581.xml"/><Relationship Id="rId22" Type="http://schemas.openxmlformats.org/officeDocument/2006/relationships/slideLayout" Target="../slideLayouts/slideLayout589.xml"/><Relationship Id="rId27" Type="http://schemas.openxmlformats.org/officeDocument/2006/relationships/slideLayout" Target="../slideLayouts/slideLayout594.xml"/><Relationship Id="rId30"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604.xml"/><Relationship Id="rId13" Type="http://schemas.openxmlformats.org/officeDocument/2006/relationships/slideLayout" Target="../slideLayouts/slideLayout609.xml"/><Relationship Id="rId18" Type="http://schemas.openxmlformats.org/officeDocument/2006/relationships/slideLayout" Target="../slideLayouts/slideLayout614.xml"/><Relationship Id="rId26" Type="http://schemas.openxmlformats.org/officeDocument/2006/relationships/slideLayout" Target="../slideLayouts/slideLayout622.xml"/><Relationship Id="rId3" Type="http://schemas.openxmlformats.org/officeDocument/2006/relationships/slideLayout" Target="../slideLayouts/slideLayout599.xml"/><Relationship Id="rId21" Type="http://schemas.openxmlformats.org/officeDocument/2006/relationships/slideLayout" Target="../slideLayouts/slideLayout617.xml"/><Relationship Id="rId7" Type="http://schemas.openxmlformats.org/officeDocument/2006/relationships/slideLayout" Target="../slideLayouts/slideLayout603.xml"/><Relationship Id="rId12" Type="http://schemas.openxmlformats.org/officeDocument/2006/relationships/slideLayout" Target="../slideLayouts/slideLayout608.xml"/><Relationship Id="rId17" Type="http://schemas.openxmlformats.org/officeDocument/2006/relationships/slideLayout" Target="../slideLayouts/slideLayout613.xml"/><Relationship Id="rId25" Type="http://schemas.openxmlformats.org/officeDocument/2006/relationships/slideLayout" Target="../slideLayouts/slideLayout621.xml"/><Relationship Id="rId2" Type="http://schemas.openxmlformats.org/officeDocument/2006/relationships/slideLayout" Target="../slideLayouts/slideLayout598.xml"/><Relationship Id="rId16" Type="http://schemas.openxmlformats.org/officeDocument/2006/relationships/slideLayout" Target="../slideLayouts/slideLayout612.xml"/><Relationship Id="rId20" Type="http://schemas.openxmlformats.org/officeDocument/2006/relationships/slideLayout" Target="../slideLayouts/slideLayout616.xml"/><Relationship Id="rId29" Type="http://schemas.openxmlformats.org/officeDocument/2006/relationships/slideLayout" Target="../slideLayouts/slideLayout625.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24" Type="http://schemas.openxmlformats.org/officeDocument/2006/relationships/slideLayout" Target="../slideLayouts/slideLayout620.xml"/><Relationship Id="rId5" Type="http://schemas.openxmlformats.org/officeDocument/2006/relationships/slideLayout" Target="../slideLayouts/slideLayout601.xml"/><Relationship Id="rId15" Type="http://schemas.openxmlformats.org/officeDocument/2006/relationships/slideLayout" Target="../slideLayouts/slideLayout611.xml"/><Relationship Id="rId23" Type="http://schemas.openxmlformats.org/officeDocument/2006/relationships/slideLayout" Target="../slideLayouts/slideLayout619.xml"/><Relationship Id="rId28" Type="http://schemas.openxmlformats.org/officeDocument/2006/relationships/slideLayout" Target="../slideLayouts/slideLayout624.xml"/><Relationship Id="rId10" Type="http://schemas.openxmlformats.org/officeDocument/2006/relationships/slideLayout" Target="../slideLayouts/slideLayout606.xml"/><Relationship Id="rId19" Type="http://schemas.openxmlformats.org/officeDocument/2006/relationships/slideLayout" Target="../slideLayouts/slideLayout615.xml"/><Relationship Id="rId4" Type="http://schemas.openxmlformats.org/officeDocument/2006/relationships/slideLayout" Target="../slideLayouts/slideLayout600.xml"/><Relationship Id="rId9" Type="http://schemas.openxmlformats.org/officeDocument/2006/relationships/slideLayout" Target="../slideLayouts/slideLayout605.xml"/><Relationship Id="rId14" Type="http://schemas.openxmlformats.org/officeDocument/2006/relationships/slideLayout" Target="../slideLayouts/slideLayout610.xml"/><Relationship Id="rId22" Type="http://schemas.openxmlformats.org/officeDocument/2006/relationships/slideLayout" Target="../slideLayouts/slideLayout618.xml"/><Relationship Id="rId27" Type="http://schemas.openxmlformats.org/officeDocument/2006/relationships/slideLayout" Target="../slideLayouts/slideLayout623.xml"/><Relationship Id="rId30"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633.xml"/><Relationship Id="rId13" Type="http://schemas.openxmlformats.org/officeDocument/2006/relationships/slideLayout" Target="../slideLayouts/slideLayout638.xml"/><Relationship Id="rId18" Type="http://schemas.openxmlformats.org/officeDocument/2006/relationships/slideLayout" Target="../slideLayouts/slideLayout643.xml"/><Relationship Id="rId26" Type="http://schemas.openxmlformats.org/officeDocument/2006/relationships/slideLayout" Target="../slideLayouts/slideLayout651.xml"/><Relationship Id="rId3" Type="http://schemas.openxmlformats.org/officeDocument/2006/relationships/slideLayout" Target="../slideLayouts/slideLayout628.xml"/><Relationship Id="rId21" Type="http://schemas.openxmlformats.org/officeDocument/2006/relationships/slideLayout" Target="../slideLayouts/slideLayout646.xml"/><Relationship Id="rId7" Type="http://schemas.openxmlformats.org/officeDocument/2006/relationships/slideLayout" Target="../slideLayouts/slideLayout632.xml"/><Relationship Id="rId12" Type="http://schemas.openxmlformats.org/officeDocument/2006/relationships/slideLayout" Target="../slideLayouts/slideLayout637.xml"/><Relationship Id="rId17" Type="http://schemas.openxmlformats.org/officeDocument/2006/relationships/slideLayout" Target="../slideLayouts/slideLayout642.xml"/><Relationship Id="rId25" Type="http://schemas.openxmlformats.org/officeDocument/2006/relationships/slideLayout" Target="../slideLayouts/slideLayout650.xml"/><Relationship Id="rId2" Type="http://schemas.openxmlformats.org/officeDocument/2006/relationships/slideLayout" Target="../slideLayouts/slideLayout627.xml"/><Relationship Id="rId16" Type="http://schemas.openxmlformats.org/officeDocument/2006/relationships/slideLayout" Target="../slideLayouts/slideLayout641.xml"/><Relationship Id="rId20" Type="http://schemas.openxmlformats.org/officeDocument/2006/relationships/slideLayout" Target="../slideLayouts/slideLayout645.xml"/><Relationship Id="rId29" Type="http://schemas.openxmlformats.org/officeDocument/2006/relationships/slideLayout" Target="../slideLayouts/slideLayout654.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24" Type="http://schemas.openxmlformats.org/officeDocument/2006/relationships/slideLayout" Target="../slideLayouts/slideLayout649.xml"/><Relationship Id="rId5" Type="http://schemas.openxmlformats.org/officeDocument/2006/relationships/slideLayout" Target="../slideLayouts/slideLayout630.xml"/><Relationship Id="rId15" Type="http://schemas.openxmlformats.org/officeDocument/2006/relationships/slideLayout" Target="../slideLayouts/slideLayout640.xml"/><Relationship Id="rId23" Type="http://schemas.openxmlformats.org/officeDocument/2006/relationships/slideLayout" Target="../slideLayouts/slideLayout648.xml"/><Relationship Id="rId28" Type="http://schemas.openxmlformats.org/officeDocument/2006/relationships/slideLayout" Target="../slideLayouts/slideLayout653.xml"/><Relationship Id="rId10" Type="http://schemas.openxmlformats.org/officeDocument/2006/relationships/slideLayout" Target="../slideLayouts/slideLayout635.xml"/><Relationship Id="rId19" Type="http://schemas.openxmlformats.org/officeDocument/2006/relationships/slideLayout" Target="../slideLayouts/slideLayout644.xml"/><Relationship Id="rId4" Type="http://schemas.openxmlformats.org/officeDocument/2006/relationships/slideLayout" Target="../slideLayouts/slideLayout629.xml"/><Relationship Id="rId9" Type="http://schemas.openxmlformats.org/officeDocument/2006/relationships/slideLayout" Target="../slideLayouts/slideLayout634.xml"/><Relationship Id="rId14" Type="http://schemas.openxmlformats.org/officeDocument/2006/relationships/slideLayout" Target="../slideLayouts/slideLayout639.xml"/><Relationship Id="rId22" Type="http://schemas.openxmlformats.org/officeDocument/2006/relationships/slideLayout" Target="../slideLayouts/slideLayout647.xml"/><Relationship Id="rId27" Type="http://schemas.openxmlformats.org/officeDocument/2006/relationships/slideLayout" Target="../slideLayouts/slideLayout652.xml"/><Relationship Id="rId30"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662.xml"/><Relationship Id="rId13" Type="http://schemas.openxmlformats.org/officeDocument/2006/relationships/slideLayout" Target="../slideLayouts/slideLayout667.xml"/><Relationship Id="rId18" Type="http://schemas.openxmlformats.org/officeDocument/2006/relationships/slideLayout" Target="../slideLayouts/slideLayout672.xml"/><Relationship Id="rId26" Type="http://schemas.openxmlformats.org/officeDocument/2006/relationships/slideLayout" Target="../slideLayouts/slideLayout680.xml"/><Relationship Id="rId3" Type="http://schemas.openxmlformats.org/officeDocument/2006/relationships/slideLayout" Target="../slideLayouts/slideLayout657.xml"/><Relationship Id="rId21" Type="http://schemas.openxmlformats.org/officeDocument/2006/relationships/slideLayout" Target="../slideLayouts/slideLayout675.xml"/><Relationship Id="rId7" Type="http://schemas.openxmlformats.org/officeDocument/2006/relationships/slideLayout" Target="../slideLayouts/slideLayout661.xml"/><Relationship Id="rId12" Type="http://schemas.openxmlformats.org/officeDocument/2006/relationships/slideLayout" Target="../slideLayouts/slideLayout666.xml"/><Relationship Id="rId17" Type="http://schemas.openxmlformats.org/officeDocument/2006/relationships/slideLayout" Target="../slideLayouts/slideLayout671.xml"/><Relationship Id="rId25" Type="http://schemas.openxmlformats.org/officeDocument/2006/relationships/slideLayout" Target="../slideLayouts/slideLayout679.xml"/><Relationship Id="rId2" Type="http://schemas.openxmlformats.org/officeDocument/2006/relationships/slideLayout" Target="../slideLayouts/slideLayout656.xml"/><Relationship Id="rId16" Type="http://schemas.openxmlformats.org/officeDocument/2006/relationships/slideLayout" Target="../slideLayouts/slideLayout670.xml"/><Relationship Id="rId20" Type="http://schemas.openxmlformats.org/officeDocument/2006/relationships/slideLayout" Target="../slideLayouts/slideLayout674.xml"/><Relationship Id="rId29" Type="http://schemas.openxmlformats.org/officeDocument/2006/relationships/slideLayout" Target="../slideLayouts/slideLayout683.xml"/><Relationship Id="rId1" Type="http://schemas.openxmlformats.org/officeDocument/2006/relationships/slideLayout" Target="../slideLayouts/slideLayout655.xml"/><Relationship Id="rId6" Type="http://schemas.openxmlformats.org/officeDocument/2006/relationships/slideLayout" Target="../slideLayouts/slideLayout660.xml"/><Relationship Id="rId11" Type="http://schemas.openxmlformats.org/officeDocument/2006/relationships/slideLayout" Target="../slideLayouts/slideLayout665.xml"/><Relationship Id="rId24" Type="http://schemas.openxmlformats.org/officeDocument/2006/relationships/slideLayout" Target="../slideLayouts/slideLayout678.xml"/><Relationship Id="rId5" Type="http://schemas.openxmlformats.org/officeDocument/2006/relationships/slideLayout" Target="../slideLayouts/slideLayout659.xml"/><Relationship Id="rId15" Type="http://schemas.openxmlformats.org/officeDocument/2006/relationships/slideLayout" Target="../slideLayouts/slideLayout669.xml"/><Relationship Id="rId23" Type="http://schemas.openxmlformats.org/officeDocument/2006/relationships/slideLayout" Target="../slideLayouts/slideLayout677.xml"/><Relationship Id="rId28" Type="http://schemas.openxmlformats.org/officeDocument/2006/relationships/slideLayout" Target="../slideLayouts/slideLayout682.xml"/><Relationship Id="rId10" Type="http://schemas.openxmlformats.org/officeDocument/2006/relationships/slideLayout" Target="../slideLayouts/slideLayout664.xml"/><Relationship Id="rId19" Type="http://schemas.openxmlformats.org/officeDocument/2006/relationships/slideLayout" Target="../slideLayouts/slideLayout673.xml"/><Relationship Id="rId4" Type="http://schemas.openxmlformats.org/officeDocument/2006/relationships/slideLayout" Target="../slideLayouts/slideLayout658.xml"/><Relationship Id="rId9" Type="http://schemas.openxmlformats.org/officeDocument/2006/relationships/slideLayout" Target="../slideLayouts/slideLayout663.xml"/><Relationship Id="rId14" Type="http://schemas.openxmlformats.org/officeDocument/2006/relationships/slideLayout" Target="../slideLayouts/slideLayout668.xml"/><Relationship Id="rId22" Type="http://schemas.openxmlformats.org/officeDocument/2006/relationships/slideLayout" Target="../slideLayouts/slideLayout676.xml"/><Relationship Id="rId27" Type="http://schemas.openxmlformats.org/officeDocument/2006/relationships/slideLayout" Target="../slideLayouts/slideLayout681.xml"/><Relationship Id="rId30"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691.xml"/><Relationship Id="rId13" Type="http://schemas.openxmlformats.org/officeDocument/2006/relationships/slideLayout" Target="../slideLayouts/slideLayout696.xml"/><Relationship Id="rId18" Type="http://schemas.openxmlformats.org/officeDocument/2006/relationships/slideLayout" Target="../slideLayouts/slideLayout701.xml"/><Relationship Id="rId26" Type="http://schemas.openxmlformats.org/officeDocument/2006/relationships/slideLayout" Target="../slideLayouts/slideLayout709.xml"/><Relationship Id="rId3" Type="http://schemas.openxmlformats.org/officeDocument/2006/relationships/slideLayout" Target="../slideLayouts/slideLayout686.xml"/><Relationship Id="rId21" Type="http://schemas.openxmlformats.org/officeDocument/2006/relationships/slideLayout" Target="../slideLayouts/slideLayout704.xml"/><Relationship Id="rId7" Type="http://schemas.openxmlformats.org/officeDocument/2006/relationships/slideLayout" Target="../slideLayouts/slideLayout690.xml"/><Relationship Id="rId12" Type="http://schemas.openxmlformats.org/officeDocument/2006/relationships/slideLayout" Target="../slideLayouts/slideLayout695.xml"/><Relationship Id="rId17" Type="http://schemas.openxmlformats.org/officeDocument/2006/relationships/slideLayout" Target="../slideLayouts/slideLayout700.xml"/><Relationship Id="rId25" Type="http://schemas.openxmlformats.org/officeDocument/2006/relationships/slideLayout" Target="../slideLayouts/slideLayout708.xml"/><Relationship Id="rId2" Type="http://schemas.openxmlformats.org/officeDocument/2006/relationships/slideLayout" Target="../slideLayouts/slideLayout685.xml"/><Relationship Id="rId16" Type="http://schemas.openxmlformats.org/officeDocument/2006/relationships/slideLayout" Target="../slideLayouts/slideLayout699.xml"/><Relationship Id="rId20" Type="http://schemas.openxmlformats.org/officeDocument/2006/relationships/slideLayout" Target="../slideLayouts/slideLayout703.xml"/><Relationship Id="rId29" Type="http://schemas.openxmlformats.org/officeDocument/2006/relationships/slideLayout" Target="../slideLayouts/slideLayout712.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24" Type="http://schemas.openxmlformats.org/officeDocument/2006/relationships/slideLayout" Target="../slideLayouts/slideLayout707.xml"/><Relationship Id="rId5" Type="http://schemas.openxmlformats.org/officeDocument/2006/relationships/slideLayout" Target="../slideLayouts/slideLayout688.xml"/><Relationship Id="rId15" Type="http://schemas.openxmlformats.org/officeDocument/2006/relationships/slideLayout" Target="../slideLayouts/slideLayout698.xml"/><Relationship Id="rId23" Type="http://schemas.openxmlformats.org/officeDocument/2006/relationships/slideLayout" Target="../slideLayouts/slideLayout706.xml"/><Relationship Id="rId28" Type="http://schemas.openxmlformats.org/officeDocument/2006/relationships/slideLayout" Target="../slideLayouts/slideLayout711.xml"/><Relationship Id="rId10" Type="http://schemas.openxmlformats.org/officeDocument/2006/relationships/slideLayout" Target="../slideLayouts/slideLayout693.xml"/><Relationship Id="rId19" Type="http://schemas.openxmlformats.org/officeDocument/2006/relationships/slideLayout" Target="../slideLayouts/slideLayout702.xml"/><Relationship Id="rId4" Type="http://schemas.openxmlformats.org/officeDocument/2006/relationships/slideLayout" Target="../slideLayouts/slideLayout687.xml"/><Relationship Id="rId9" Type="http://schemas.openxmlformats.org/officeDocument/2006/relationships/slideLayout" Target="../slideLayouts/slideLayout692.xml"/><Relationship Id="rId14" Type="http://schemas.openxmlformats.org/officeDocument/2006/relationships/slideLayout" Target="../slideLayouts/slideLayout697.xml"/><Relationship Id="rId22" Type="http://schemas.openxmlformats.org/officeDocument/2006/relationships/slideLayout" Target="../slideLayouts/slideLayout705.xml"/><Relationship Id="rId27" Type="http://schemas.openxmlformats.org/officeDocument/2006/relationships/slideLayout" Target="../slideLayouts/slideLayout710.xml"/><Relationship Id="rId30"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720.xml"/><Relationship Id="rId13" Type="http://schemas.openxmlformats.org/officeDocument/2006/relationships/slideLayout" Target="../slideLayouts/slideLayout725.xml"/><Relationship Id="rId18" Type="http://schemas.openxmlformats.org/officeDocument/2006/relationships/slideLayout" Target="../slideLayouts/slideLayout730.xml"/><Relationship Id="rId26" Type="http://schemas.openxmlformats.org/officeDocument/2006/relationships/slideLayout" Target="../slideLayouts/slideLayout738.xml"/><Relationship Id="rId3" Type="http://schemas.openxmlformats.org/officeDocument/2006/relationships/slideLayout" Target="../slideLayouts/slideLayout715.xml"/><Relationship Id="rId21" Type="http://schemas.openxmlformats.org/officeDocument/2006/relationships/slideLayout" Target="../slideLayouts/slideLayout733.xml"/><Relationship Id="rId7" Type="http://schemas.openxmlformats.org/officeDocument/2006/relationships/slideLayout" Target="../slideLayouts/slideLayout719.xml"/><Relationship Id="rId12" Type="http://schemas.openxmlformats.org/officeDocument/2006/relationships/slideLayout" Target="../slideLayouts/slideLayout724.xml"/><Relationship Id="rId17" Type="http://schemas.openxmlformats.org/officeDocument/2006/relationships/slideLayout" Target="../slideLayouts/slideLayout729.xml"/><Relationship Id="rId25" Type="http://schemas.openxmlformats.org/officeDocument/2006/relationships/slideLayout" Target="../slideLayouts/slideLayout737.xml"/><Relationship Id="rId2" Type="http://schemas.openxmlformats.org/officeDocument/2006/relationships/slideLayout" Target="../slideLayouts/slideLayout714.xml"/><Relationship Id="rId16" Type="http://schemas.openxmlformats.org/officeDocument/2006/relationships/slideLayout" Target="../slideLayouts/slideLayout728.xml"/><Relationship Id="rId20" Type="http://schemas.openxmlformats.org/officeDocument/2006/relationships/slideLayout" Target="../slideLayouts/slideLayout732.xml"/><Relationship Id="rId29" Type="http://schemas.openxmlformats.org/officeDocument/2006/relationships/slideLayout" Target="../slideLayouts/slideLayout741.xml"/><Relationship Id="rId1" Type="http://schemas.openxmlformats.org/officeDocument/2006/relationships/slideLayout" Target="../slideLayouts/slideLayout713.xml"/><Relationship Id="rId6" Type="http://schemas.openxmlformats.org/officeDocument/2006/relationships/slideLayout" Target="../slideLayouts/slideLayout718.xml"/><Relationship Id="rId11" Type="http://schemas.openxmlformats.org/officeDocument/2006/relationships/slideLayout" Target="../slideLayouts/slideLayout723.xml"/><Relationship Id="rId24" Type="http://schemas.openxmlformats.org/officeDocument/2006/relationships/slideLayout" Target="../slideLayouts/slideLayout736.xml"/><Relationship Id="rId5" Type="http://schemas.openxmlformats.org/officeDocument/2006/relationships/slideLayout" Target="../slideLayouts/slideLayout717.xml"/><Relationship Id="rId15" Type="http://schemas.openxmlformats.org/officeDocument/2006/relationships/slideLayout" Target="../slideLayouts/slideLayout727.xml"/><Relationship Id="rId23" Type="http://schemas.openxmlformats.org/officeDocument/2006/relationships/slideLayout" Target="../slideLayouts/slideLayout735.xml"/><Relationship Id="rId28" Type="http://schemas.openxmlformats.org/officeDocument/2006/relationships/slideLayout" Target="../slideLayouts/slideLayout740.xml"/><Relationship Id="rId10" Type="http://schemas.openxmlformats.org/officeDocument/2006/relationships/slideLayout" Target="../slideLayouts/slideLayout722.xml"/><Relationship Id="rId19" Type="http://schemas.openxmlformats.org/officeDocument/2006/relationships/slideLayout" Target="../slideLayouts/slideLayout731.xml"/><Relationship Id="rId4" Type="http://schemas.openxmlformats.org/officeDocument/2006/relationships/slideLayout" Target="../slideLayouts/slideLayout716.xml"/><Relationship Id="rId9" Type="http://schemas.openxmlformats.org/officeDocument/2006/relationships/slideLayout" Target="../slideLayouts/slideLayout721.xml"/><Relationship Id="rId14" Type="http://schemas.openxmlformats.org/officeDocument/2006/relationships/slideLayout" Target="../slideLayouts/slideLayout726.xml"/><Relationship Id="rId22" Type="http://schemas.openxmlformats.org/officeDocument/2006/relationships/slideLayout" Target="../slideLayouts/slideLayout734.xml"/><Relationship Id="rId27" Type="http://schemas.openxmlformats.org/officeDocument/2006/relationships/slideLayout" Target="../slideLayouts/slideLayout739.xml"/><Relationship Id="rId30"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749.xml"/><Relationship Id="rId13" Type="http://schemas.openxmlformats.org/officeDocument/2006/relationships/slideLayout" Target="../slideLayouts/slideLayout754.xml"/><Relationship Id="rId18" Type="http://schemas.openxmlformats.org/officeDocument/2006/relationships/slideLayout" Target="../slideLayouts/slideLayout759.xml"/><Relationship Id="rId26" Type="http://schemas.openxmlformats.org/officeDocument/2006/relationships/slideLayout" Target="../slideLayouts/slideLayout767.xml"/><Relationship Id="rId3" Type="http://schemas.openxmlformats.org/officeDocument/2006/relationships/slideLayout" Target="../slideLayouts/slideLayout744.xml"/><Relationship Id="rId21" Type="http://schemas.openxmlformats.org/officeDocument/2006/relationships/slideLayout" Target="../slideLayouts/slideLayout762.xml"/><Relationship Id="rId7" Type="http://schemas.openxmlformats.org/officeDocument/2006/relationships/slideLayout" Target="../slideLayouts/slideLayout748.xml"/><Relationship Id="rId12" Type="http://schemas.openxmlformats.org/officeDocument/2006/relationships/slideLayout" Target="../slideLayouts/slideLayout753.xml"/><Relationship Id="rId17" Type="http://schemas.openxmlformats.org/officeDocument/2006/relationships/slideLayout" Target="../slideLayouts/slideLayout758.xml"/><Relationship Id="rId25" Type="http://schemas.openxmlformats.org/officeDocument/2006/relationships/slideLayout" Target="../slideLayouts/slideLayout766.xml"/><Relationship Id="rId2" Type="http://schemas.openxmlformats.org/officeDocument/2006/relationships/slideLayout" Target="../slideLayouts/slideLayout743.xml"/><Relationship Id="rId16" Type="http://schemas.openxmlformats.org/officeDocument/2006/relationships/slideLayout" Target="../slideLayouts/slideLayout757.xml"/><Relationship Id="rId20" Type="http://schemas.openxmlformats.org/officeDocument/2006/relationships/slideLayout" Target="../slideLayouts/slideLayout761.xml"/><Relationship Id="rId29" Type="http://schemas.openxmlformats.org/officeDocument/2006/relationships/slideLayout" Target="../slideLayouts/slideLayout770.xml"/><Relationship Id="rId1" Type="http://schemas.openxmlformats.org/officeDocument/2006/relationships/slideLayout" Target="../slideLayouts/slideLayout742.xml"/><Relationship Id="rId6" Type="http://schemas.openxmlformats.org/officeDocument/2006/relationships/slideLayout" Target="../slideLayouts/slideLayout747.xml"/><Relationship Id="rId11" Type="http://schemas.openxmlformats.org/officeDocument/2006/relationships/slideLayout" Target="../slideLayouts/slideLayout752.xml"/><Relationship Id="rId24" Type="http://schemas.openxmlformats.org/officeDocument/2006/relationships/slideLayout" Target="../slideLayouts/slideLayout765.xml"/><Relationship Id="rId5" Type="http://schemas.openxmlformats.org/officeDocument/2006/relationships/slideLayout" Target="../slideLayouts/slideLayout746.xml"/><Relationship Id="rId15" Type="http://schemas.openxmlformats.org/officeDocument/2006/relationships/slideLayout" Target="../slideLayouts/slideLayout756.xml"/><Relationship Id="rId23" Type="http://schemas.openxmlformats.org/officeDocument/2006/relationships/slideLayout" Target="../slideLayouts/slideLayout764.xml"/><Relationship Id="rId28" Type="http://schemas.openxmlformats.org/officeDocument/2006/relationships/slideLayout" Target="../slideLayouts/slideLayout769.xml"/><Relationship Id="rId10" Type="http://schemas.openxmlformats.org/officeDocument/2006/relationships/slideLayout" Target="../slideLayouts/slideLayout751.xml"/><Relationship Id="rId19" Type="http://schemas.openxmlformats.org/officeDocument/2006/relationships/slideLayout" Target="../slideLayouts/slideLayout760.xml"/><Relationship Id="rId4" Type="http://schemas.openxmlformats.org/officeDocument/2006/relationships/slideLayout" Target="../slideLayouts/slideLayout745.xml"/><Relationship Id="rId9" Type="http://schemas.openxmlformats.org/officeDocument/2006/relationships/slideLayout" Target="../slideLayouts/slideLayout750.xml"/><Relationship Id="rId14" Type="http://schemas.openxmlformats.org/officeDocument/2006/relationships/slideLayout" Target="../slideLayouts/slideLayout755.xml"/><Relationship Id="rId22" Type="http://schemas.openxmlformats.org/officeDocument/2006/relationships/slideLayout" Target="../slideLayouts/slideLayout763.xml"/><Relationship Id="rId27" Type="http://schemas.openxmlformats.org/officeDocument/2006/relationships/slideLayout" Target="../slideLayouts/slideLayout768.xml"/><Relationship Id="rId30"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778.xml"/><Relationship Id="rId13" Type="http://schemas.openxmlformats.org/officeDocument/2006/relationships/slideLayout" Target="../slideLayouts/slideLayout783.xml"/><Relationship Id="rId18" Type="http://schemas.openxmlformats.org/officeDocument/2006/relationships/slideLayout" Target="../slideLayouts/slideLayout788.xml"/><Relationship Id="rId26" Type="http://schemas.openxmlformats.org/officeDocument/2006/relationships/slideLayout" Target="../slideLayouts/slideLayout796.xml"/><Relationship Id="rId3" Type="http://schemas.openxmlformats.org/officeDocument/2006/relationships/slideLayout" Target="../slideLayouts/slideLayout773.xml"/><Relationship Id="rId21" Type="http://schemas.openxmlformats.org/officeDocument/2006/relationships/slideLayout" Target="../slideLayouts/slideLayout791.xml"/><Relationship Id="rId7" Type="http://schemas.openxmlformats.org/officeDocument/2006/relationships/slideLayout" Target="../slideLayouts/slideLayout777.xml"/><Relationship Id="rId12" Type="http://schemas.openxmlformats.org/officeDocument/2006/relationships/slideLayout" Target="../slideLayouts/slideLayout782.xml"/><Relationship Id="rId17" Type="http://schemas.openxmlformats.org/officeDocument/2006/relationships/slideLayout" Target="../slideLayouts/slideLayout787.xml"/><Relationship Id="rId25" Type="http://schemas.openxmlformats.org/officeDocument/2006/relationships/slideLayout" Target="../slideLayouts/slideLayout795.xml"/><Relationship Id="rId2" Type="http://schemas.openxmlformats.org/officeDocument/2006/relationships/slideLayout" Target="../slideLayouts/slideLayout772.xml"/><Relationship Id="rId16" Type="http://schemas.openxmlformats.org/officeDocument/2006/relationships/slideLayout" Target="../slideLayouts/slideLayout786.xml"/><Relationship Id="rId20" Type="http://schemas.openxmlformats.org/officeDocument/2006/relationships/slideLayout" Target="../slideLayouts/slideLayout790.xml"/><Relationship Id="rId29" Type="http://schemas.openxmlformats.org/officeDocument/2006/relationships/slideLayout" Target="../slideLayouts/slideLayout799.xml"/><Relationship Id="rId1" Type="http://schemas.openxmlformats.org/officeDocument/2006/relationships/slideLayout" Target="../slideLayouts/slideLayout771.xml"/><Relationship Id="rId6" Type="http://schemas.openxmlformats.org/officeDocument/2006/relationships/slideLayout" Target="../slideLayouts/slideLayout776.xml"/><Relationship Id="rId11" Type="http://schemas.openxmlformats.org/officeDocument/2006/relationships/slideLayout" Target="../slideLayouts/slideLayout781.xml"/><Relationship Id="rId24" Type="http://schemas.openxmlformats.org/officeDocument/2006/relationships/slideLayout" Target="../slideLayouts/slideLayout794.xml"/><Relationship Id="rId5" Type="http://schemas.openxmlformats.org/officeDocument/2006/relationships/slideLayout" Target="../slideLayouts/slideLayout775.xml"/><Relationship Id="rId15" Type="http://schemas.openxmlformats.org/officeDocument/2006/relationships/slideLayout" Target="../slideLayouts/slideLayout785.xml"/><Relationship Id="rId23" Type="http://schemas.openxmlformats.org/officeDocument/2006/relationships/slideLayout" Target="../slideLayouts/slideLayout793.xml"/><Relationship Id="rId28" Type="http://schemas.openxmlformats.org/officeDocument/2006/relationships/slideLayout" Target="../slideLayouts/slideLayout798.xml"/><Relationship Id="rId10" Type="http://schemas.openxmlformats.org/officeDocument/2006/relationships/slideLayout" Target="../slideLayouts/slideLayout780.xml"/><Relationship Id="rId19" Type="http://schemas.openxmlformats.org/officeDocument/2006/relationships/slideLayout" Target="../slideLayouts/slideLayout789.xml"/><Relationship Id="rId4" Type="http://schemas.openxmlformats.org/officeDocument/2006/relationships/slideLayout" Target="../slideLayouts/slideLayout774.xml"/><Relationship Id="rId9" Type="http://schemas.openxmlformats.org/officeDocument/2006/relationships/slideLayout" Target="../slideLayouts/slideLayout779.xml"/><Relationship Id="rId14" Type="http://schemas.openxmlformats.org/officeDocument/2006/relationships/slideLayout" Target="../slideLayouts/slideLayout784.xml"/><Relationship Id="rId22" Type="http://schemas.openxmlformats.org/officeDocument/2006/relationships/slideLayout" Target="../slideLayouts/slideLayout792.xml"/><Relationship Id="rId27" Type="http://schemas.openxmlformats.org/officeDocument/2006/relationships/slideLayout" Target="../slideLayouts/slideLayout797.xml"/><Relationship Id="rId30"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807.xml"/><Relationship Id="rId13" Type="http://schemas.openxmlformats.org/officeDocument/2006/relationships/slideLayout" Target="../slideLayouts/slideLayout812.xml"/><Relationship Id="rId18" Type="http://schemas.openxmlformats.org/officeDocument/2006/relationships/slideLayout" Target="../slideLayouts/slideLayout817.xml"/><Relationship Id="rId26" Type="http://schemas.openxmlformats.org/officeDocument/2006/relationships/slideLayout" Target="../slideLayouts/slideLayout825.xml"/><Relationship Id="rId3" Type="http://schemas.openxmlformats.org/officeDocument/2006/relationships/slideLayout" Target="../slideLayouts/slideLayout802.xml"/><Relationship Id="rId21" Type="http://schemas.openxmlformats.org/officeDocument/2006/relationships/slideLayout" Target="../slideLayouts/slideLayout820.xml"/><Relationship Id="rId7" Type="http://schemas.openxmlformats.org/officeDocument/2006/relationships/slideLayout" Target="../slideLayouts/slideLayout806.xml"/><Relationship Id="rId12" Type="http://schemas.openxmlformats.org/officeDocument/2006/relationships/slideLayout" Target="../slideLayouts/slideLayout811.xml"/><Relationship Id="rId17" Type="http://schemas.openxmlformats.org/officeDocument/2006/relationships/slideLayout" Target="../slideLayouts/slideLayout816.xml"/><Relationship Id="rId25" Type="http://schemas.openxmlformats.org/officeDocument/2006/relationships/slideLayout" Target="../slideLayouts/slideLayout824.xml"/><Relationship Id="rId2" Type="http://schemas.openxmlformats.org/officeDocument/2006/relationships/slideLayout" Target="../slideLayouts/slideLayout801.xml"/><Relationship Id="rId16" Type="http://schemas.openxmlformats.org/officeDocument/2006/relationships/slideLayout" Target="../slideLayouts/slideLayout815.xml"/><Relationship Id="rId20" Type="http://schemas.openxmlformats.org/officeDocument/2006/relationships/slideLayout" Target="../slideLayouts/slideLayout819.xml"/><Relationship Id="rId29" Type="http://schemas.openxmlformats.org/officeDocument/2006/relationships/slideLayout" Target="../slideLayouts/slideLayout828.xml"/><Relationship Id="rId1" Type="http://schemas.openxmlformats.org/officeDocument/2006/relationships/slideLayout" Target="../slideLayouts/slideLayout800.xml"/><Relationship Id="rId6" Type="http://schemas.openxmlformats.org/officeDocument/2006/relationships/slideLayout" Target="../slideLayouts/slideLayout805.xml"/><Relationship Id="rId11" Type="http://schemas.openxmlformats.org/officeDocument/2006/relationships/slideLayout" Target="../slideLayouts/slideLayout810.xml"/><Relationship Id="rId24" Type="http://schemas.openxmlformats.org/officeDocument/2006/relationships/slideLayout" Target="../slideLayouts/slideLayout823.xml"/><Relationship Id="rId5" Type="http://schemas.openxmlformats.org/officeDocument/2006/relationships/slideLayout" Target="../slideLayouts/slideLayout804.xml"/><Relationship Id="rId15" Type="http://schemas.openxmlformats.org/officeDocument/2006/relationships/slideLayout" Target="../slideLayouts/slideLayout814.xml"/><Relationship Id="rId23" Type="http://schemas.openxmlformats.org/officeDocument/2006/relationships/slideLayout" Target="../slideLayouts/slideLayout822.xml"/><Relationship Id="rId28" Type="http://schemas.openxmlformats.org/officeDocument/2006/relationships/slideLayout" Target="../slideLayouts/slideLayout827.xml"/><Relationship Id="rId10" Type="http://schemas.openxmlformats.org/officeDocument/2006/relationships/slideLayout" Target="../slideLayouts/slideLayout809.xml"/><Relationship Id="rId19" Type="http://schemas.openxmlformats.org/officeDocument/2006/relationships/slideLayout" Target="../slideLayouts/slideLayout818.xml"/><Relationship Id="rId4" Type="http://schemas.openxmlformats.org/officeDocument/2006/relationships/slideLayout" Target="../slideLayouts/slideLayout803.xml"/><Relationship Id="rId9" Type="http://schemas.openxmlformats.org/officeDocument/2006/relationships/slideLayout" Target="../slideLayouts/slideLayout808.xml"/><Relationship Id="rId14" Type="http://schemas.openxmlformats.org/officeDocument/2006/relationships/slideLayout" Target="../slideLayouts/slideLayout813.xml"/><Relationship Id="rId22" Type="http://schemas.openxmlformats.org/officeDocument/2006/relationships/slideLayout" Target="../slideLayouts/slideLayout821.xml"/><Relationship Id="rId27" Type="http://schemas.openxmlformats.org/officeDocument/2006/relationships/slideLayout" Target="../slideLayouts/slideLayout826.xml"/><Relationship Id="rId30"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836.xml"/><Relationship Id="rId13" Type="http://schemas.openxmlformats.org/officeDocument/2006/relationships/slideLayout" Target="../slideLayouts/slideLayout841.xml"/><Relationship Id="rId18" Type="http://schemas.openxmlformats.org/officeDocument/2006/relationships/slideLayout" Target="../slideLayouts/slideLayout846.xml"/><Relationship Id="rId26" Type="http://schemas.openxmlformats.org/officeDocument/2006/relationships/slideLayout" Target="../slideLayouts/slideLayout854.xml"/><Relationship Id="rId3" Type="http://schemas.openxmlformats.org/officeDocument/2006/relationships/slideLayout" Target="../slideLayouts/slideLayout831.xml"/><Relationship Id="rId21" Type="http://schemas.openxmlformats.org/officeDocument/2006/relationships/slideLayout" Target="../slideLayouts/slideLayout849.xml"/><Relationship Id="rId7" Type="http://schemas.openxmlformats.org/officeDocument/2006/relationships/slideLayout" Target="../slideLayouts/slideLayout835.xml"/><Relationship Id="rId12" Type="http://schemas.openxmlformats.org/officeDocument/2006/relationships/slideLayout" Target="../slideLayouts/slideLayout840.xml"/><Relationship Id="rId17" Type="http://schemas.openxmlformats.org/officeDocument/2006/relationships/slideLayout" Target="../slideLayouts/slideLayout845.xml"/><Relationship Id="rId25" Type="http://schemas.openxmlformats.org/officeDocument/2006/relationships/slideLayout" Target="../slideLayouts/slideLayout853.xml"/><Relationship Id="rId2" Type="http://schemas.openxmlformats.org/officeDocument/2006/relationships/slideLayout" Target="../slideLayouts/slideLayout830.xml"/><Relationship Id="rId16" Type="http://schemas.openxmlformats.org/officeDocument/2006/relationships/slideLayout" Target="../slideLayouts/slideLayout844.xml"/><Relationship Id="rId20" Type="http://schemas.openxmlformats.org/officeDocument/2006/relationships/slideLayout" Target="../slideLayouts/slideLayout848.xml"/><Relationship Id="rId29" Type="http://schemas.openxmlformats.org/officeDocument/2006/relationships/slideLayout" Target="../slideLayouts/slideLayout857.xml"/><Relationship Id="rId1" Type="http://schemas.openxmlformats.org/officeDocument/2006/relationships/slideLayout" Target="../slideLayouts/slideLayout829.xml"/><Relationship Id="rId6" Type="http://schemas.openxmlformats.org/officeDocument/2006/relationships/slideLayout" Target="../slideLayouts/slideLayout834.xml"/><Relationship Id="rId11" Type="http://schemas.openxmlformats.org/officeDocument/2006/relationships/slideLayout" Target="../slideLayouts/slideLayout839.xml"/><Relationship Id="rId24" Type="http://schemas.openxmlformats.org/officeDocument/2006/relationships/slideLayout" Target="../slideLayouts/slideLayout852.xml"/><Relationship Id="rId5" Type="http://schemas.openxmlformats.org/officeDocument/2006/relationships/slideLayout" Target="../slideLayouts/slideLayout833.xml"/><Relationship Id="rId15" Type="http://schemas.openxmlformats.org/officeDocument/2006/relationships/slideLayout" Target="../slideLayouts/slideLayout843.xml"/><Relationship Id="rId23" Type="http://schemas.openxmlformats.org/officeDocument/2006/relationships/slideLayout" Target="../slideLayouts/slideLayout851.xml"/><Relationship Id="rId28" Type="http://schemas.openxmlformats.org/officeDocument/2006/relationships/slideLayout" Target="../slideLayouts/slideLayout856.xml"/><Relationship Id="rId10" Type="http://schemas.openxmlformats.org/officeDocument/2006/relationships/slideLayout" Target="../slideLayouts/slideLayout838.xml"/><Relationship Id="rId19" Type="http://schemas.openxmlformats.org/officeDocument/2006/relationships/slideLayout" Target="../slideLayouts/slideLayout847.xml"/><Relationship Id="rId4" Type="http://schemas.openxmlformats.org/officeDocument/2006/relationships/slideLayout" Target="../slideLayouts/slideLayout832.xml"/><Relationship Id="rId9" Type="http://schemas.openxmlformats.org/officeDocument/2006/relationships/slideLayout" Target="../slideLayouts/slideLayout837.xml"/><Relationship Id="rId14" Type="http://schemas.openxmlformats.org/officeDocument/2006/relationships/slideLayout" Target="../slideLayouts/slideLayout842.xml"/><Relationship Id="rId22" Type="http://schemas.openxmlformats.org/officeDocument/2006/relationships/slideLayout" Target="../slideLayouts/slideLayout850.xml"/><Relationship Id="rId27" Type="http://schemas.openxmlformats.org/officeDocument/2006/relationships/slideLayout" Target="../slideLayouts/slideLayout855.xml"/><Relationship Id="rId30"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865.xml"/><Relationship Id="rId13" Type="http://schemas.openxmlformats.org/officeDocument/2006/relationships/slideLayout" Target="../slideLayouts/slideLayout870.xml"/><Relationship Id="rId18" Type="http://schemas.openxmlformats.org/officeDocument/2006/relationships/slideLayout" Target="../slideLayouts/slideLayout875.xml"/><Relationship Id="rId26" Type="http://schemas.openxmlformats.org/officeDocument/2006/relationships/slideLayout" Target="../slideLayouts/slideLayout883.xml"/><Relationship Id="rId3" Type="http://schemas.openxmlformats.org/officeDocument/2006/relationships/slideLayout" Target="../slideLayouts/slideLayout860.xml"/><Relationship Id="rId21" Type="http://schemas.openxmlformats.org/officeDocument/2006/relationships/slideLayout" Target="../slideLayouts/slideLayout878.xml"/><Relationship Id="rId7" Type="http://schemas.openxmlformats.org/officeDocument/2006/relationships/slideLayout" Target="../slideLayouts/slideLayout864.xml"/><Relationship Id="rId12" Type="http://schemas.openxmlformats.org/officeDocument/2006/relationships/slideLayout" Target="../slideLayouts/slideLayout869.xml"/><Relationship Id="rId17" Type="http://schemas.openxmlformats.org/officeDocument/2006/relationships/slideLayout" Target="../slideLayouts/slideLayout874.xml"/><Relationship Id="rId25" Type="http://schemas.openxmlformats.org/officeDocument/2006/relationships/slideLayout" Target="../slideLayouts/slideLayout882.xml"/><Relationship Id="rId2" Type="http://schemas.openxmlformats.org/officeDocument/2006/relationships/slideLayout" Target="../slideLayouts/slideLayout859.xml"/><Relationship Id="rId16" Type="http://schemas.openxmlformats.org/officeDocument/2006/relationships/slideLayout" Target="../slideLayouts/slideLayout873.xml"/><Relationship Id="rId20" Type="http://schemas.openxmlformats.org/officeDocument/2006/relationships/slideLayout" Target="../slideLayouts/slideLayout877.xml"/><Relationship Id="rId29" Type="http://schemas.openxmlformats.org/officeDocument/2006/relationships/slideLayout" Target="../slideLayouts/slideLayout886.xml"/><Relationship Id="rId1" Type="http://schemas.openxmlformats.org/officeDocument/2006/relationships/slideLayout" Target="../slideLayouts/slideLayout858.xml"/><Relationship Id="rId6" Type="http://schemas.openxmlformats.org/officeDocument/2006/relationships/slideLayout" Target="../slideLayouts/slideLayout863.xml"/><Relationship Id="rId11" Type="http://schemas.openxmlformats.org/officeDocument/2006/relationships/slideLayout" Target="../slideLayouts/slideLayout868.xml"/><Relationship Id="rId24" Type="http://schemas.openxmlformats.org/officeDocument/2006/relationships/slideLayout" Target="../slideLayouts/slideLayout881.xml"/><Relationship Id="rId5" Type="http://schemas.openxmlformats.org/officeDocument/2006/relationships/slideLayout" Target="../slideLayouts/slideLayout862.xml"/><Relationship Id="rId15" Type="http://schemas.openxmlformats.org/officeDocument/2006/relationships/slideLayout" Target="../slideLayouts/slideLayout872.xml"/><Relationship Id="rId23" Type="http://schemas.openxmlformats.org/officeDocument/2006/relationships/slideLayout" Target="../slideLayouts/slideLayout880.xml"/><Relationship Id="rId28" Type="http://schemas.openxmlformats.org/officeDocument/2006/relationships/slideLayout" Target="../slideLayouts/slideLayout885.xml"/><Relationship Id="rId10" Type="http://schemas.openxmlformats.org/officeDocument/2006/relationships/slideLayout" Target="../slideLayouts/slideLayout867.xml"/><Relationship Id="rId19" Type="http://schemas.openxmlformats.org/officeDocument/2006/relationships/slideLayout" Target="../slideLayouts/slideLayout876.xml"/><Relationship Id="rId4" Type="http://schemas.openxmlformats.org/officeDocument/2006/relationships/slideLayout" Target="../slideLayouts/slideLayout861.xml"/><Relationship Id="rId9" Type="http://schemas.openxmlformats.org/officeDocument/2006/relationships/slideLayout" Target="../slideLayouts/slideLayout866.xml"/><Relationship Id="rId14" Type="http://schemas.openxmlformats.org/officeDocument/2006/relationships/slideLayout" Target="../slideLayouts/slideLayout871.xml"/><Relationship Id="rId22" Type="http://schemas.openxmlformats.org/officeDocument/2006/relationships/slideLayout" Target="../slideLayouts/slideLayout879.xml"/><Relationship Id="rId27" Type="http://schemas.openxmlformats.org/officeDocument/2006/relationships/slideLayout" Target="../slideLayouts/slideLayout884.xml"/><Relationship Id="rId30"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894.xml"/><Relationship Id="rId13" Type="http://schemas.openxmlformats.org/officeDocument/2006/relationships/slideLayout" Target="../slideLayouts/slideLayout899.xml"/><Relationship Id="rId18" Type="http://schemas.openxmlformats.org/officeDocument/2006/relationships/slideLayout" Target="../slideLayouts/slideLayout904.xml"/><Relationship Id="rId26" Type="http://schemas.openxmlformats.org/officeDocument/2006/relationships/slideLayout" Target="../slideLayouts/slideLayout912.xml"/><Relationship Id="rId3" Type="http://schemas.openxmlformats.org/officeDocument/2006/relationships/slideLayout" Target="../slideLayouts/slideLayout889.xml"/><Relationship Id="rId21" Type="http://schemas.openxmlformats.org/officeDocument/2006/relationships/slideLayout" Target="../slideLayouts/slideLayout907.xml"/><Relationship Id="rId7" Type="http://schemas.openxmlformats.org/officeDocument/2006/relationships/slideLayout" Target="../slideLayouts/slideLayout893.xml"/><Relationship Id="rId12" Type="http://schemas.openxmlformats.org/officeDocument/2006/relationships/slideLayout" Target="../slideLayouts/slideLayout898.xml"/><Relationship Id="rId17" Type="http://schemas.openxmlformats.org/officeDocument/2006/relationships/slideLayout" Target="../slideLayouts/slideLayout903.xml"/><Relationship Id="rId25" Type="http://schemas.openxmlformats.org/officeDocument/2006/relationships/slideLayout" Target="../slideLayouts/slideLayout911.xml"/><Relationship Id="rId2" Type="http://schemas.openxmlformats.org/officeDocument/2006/relationships/slideLayout" Target="../slideLayouts/slideLayout888.xml"/><Relationship Id="rId16" Type="http://schemas.openxmlformats.org/officeDocument/2006/relationships/slideLayout" Target="../slideLayouts/slideLayout902.xml"/><Relationship Id="rId20" Type="http://schemas.openxmlformats.org/officeDocument/2006/relationships/slideLayout" Target="../slideLayouts/slideLayout906.xml"/><Relationship Id="rId29" Type="http://schemas.openxmlformats.org/officeDocument/2006/relationships/slideLayout" Target="../slideLayouts/slideLayout915.xml"/><Relationship Id="rId1" Type="http://schemas.openxmlformats.org/officeDocument/2006/relationships/slideLayout" Target="../slideLayouts/slideLayout887.xml"/><Relationship Id="rId6" Type="http://schemas.openxmlformats.org/officeDocument/2006/relationships/slideLayout" Target="../slideLayouts/slideLayout892.xml"/><Relationship Id="rId11" Type="http://schemas.openxmlformats.org/officeDocument/2006/relationships/slideLayout" Target="../slideLayouts/slideLayout897.xml"/><Relationship Id="rId24" Type="http://schemas.openxmlformats.org/officeDocument/2006/relationships/slideLayout" Target="../slideLayouts/slideLayout910.xml"/><Relationship Id="rId5" Type="http://schemas.openxmlformats.org/officeDocument/2006/relationships/slideLayout" Target="../slideLayouts/slideLayout891.xml"/><Relationship Id="rId15" Type="http://schemas.openxmlformats.org/officeDocument/2006/relationships/slideLayout" Target="../slideLayouts/slideLayout901.xml"/><Relationship Id="rId23" Type="http://schemas.openxmlformats.org/officeDocument/2006/relationships/slideLayout" Target="../slideLayouts/slideLayout909.xml"/><Relationship Id="rId28" Type="http://schemas.openxmlformats.org/officeDocument/2006/relationships/slideLayout" Target="../slideLayouts/slideLayout914.xml"/><Relationship Id="rId10" Type="http://schemas.openxmlformats.org/officeDocument/2006/relationships/slideLayout" Target="../slideLayouts/slideLayout896.xml"/><Relationship Id="rId19" Type="http://schemas.openxmlformats.org/officeDocument/2006/relationships/slideLayout" Target="../slideLayouts/slideLayout905.xml"/><Relationship Id="rId4" Type="http://schemas.openxmlformats.org/officeDocument/2006/relationships/slideLayout" Target="../slideLayouts/slideLayout890.xml"/><Relationship Id="rId9" Type="http://schemas.openxmlformats.org/officeDocument/2006/relationships/slideLayout" Target="../slideLayouts/slideLayout895.xml"/><Relationship Id="rId14" Type="http://schemas.openxmlformats.org/officeDocument/2006/relationships/slideLayout" Target="../slideLayouts/slideLayout900.xml"/><Relationship Id="rId22" Type="http://schemas.openxmlformats.org/officeDocument/2006/relationships/slideLayout" Target="../slideLayouts/slideLayout908.xml"/><Relationship Id="rId27" Type="http://schemas.openxmlformats.org/officeDocument/2006/relationships/slideLayout" Target="../slideLayouts/slideLayout913.xml"/><Relationship Id="rId30"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923.xml"/><Relationship Id="rId13" Type="http://schemas.openxmlformats.org/officeDocument/2006/relationships/slideLayout" Target="../slideLayouts/slideLayout928.xml"/><Relationship Id="rId18" Type="http://schemas.openxmlformats.org/officeDocument/2006/relationships/slideLayout" Target="../slideLayouts/slideLayout933.xml"/><Relationship Id="rId26" Type="http://schemas.openxmlformats.org/officeDocument/2006/relationships/slideLayout" Target="../slideLayouts/slideLayout941.xml"/><Relationship Id="rId3" Type="http://schemas.openxmlformats.org/officeDocument/2006/relationships/slideLayout" Target="../slideLayouts/slideLayout918.xml"/><Relationship Id="rId21" Type="http://schemas.openxmlformats.org/officeDocument/2006/relationships/slideLayout" Target="../slideLayouts/slideLayout936.xml"/><Relationship Id="rId7" Type="http://schemas.openxmlformats.org/officeDocument/2006/relationships/slideLayout" Target="../slideLayouts/slideLayout922.xml"/><Relationship Id="rId12" Type="http://schemas.openxmlformats.org/officeDocument/2006/relationships/slideLayout" Target="../slideLayouts/slideLayout927.xml"/><Relationship Id="rId17" Type="http://schemas.openxmlformats.org/officeDocument/2006/relationships/slideLayout" Target="../slideLayouts/slideLayout932.xml"/><Relationship Id="rId25" Type="http://schemas.openxmlformats.org/officeDocument/2006/relationships/slideLayout" Target="../slideLayouts/slideLayout940.xml"/><Relationship Id="rId2" Type="http://schemas.openxmlformats.org/officeDocument/2006/relationships/slideLayout" Target="../slideLayouts/slideLayout917.xml"/><Relationship Id="rId16" Type="http://schemas.openxmlformats.org/officeDocument/2006/relationships/slideLayout" Target="../slideLayouts/slideLayout931.xml"/><Relationship Id="rId20" Type="http://schemas.openxmlformats.org/officeDocument/2006/relationships/slideLayout" Target="../slideLayouts/slideLayout935.xml"/><Relationship Id="rId29" Type="http://schemas.openxmlformats.org/officeDocument/2006/relationships/slideLayout" Target="../slideLayouts/slideLayout944.xml"/><Relationship Id="rId1" Type="http://schemas.openxmlformats.org/officeDocument/2006/relationships/slideLayout" Target="../slideLayouts/slideLayout916.xml"/><Relationship Id="rId6" Type="http://schemas.openxmlformats.org/officeDocument/2006/relationships/slideLayout" Target="../slideLayouts/slideLayout921.xml"/><Relationship Id="rId11" Type="http://schemas.openxmlformats.org/officeDocument/2006/relationships/slideLayout" Target="../slideLayouts/slideLayout926.xml"/><Relationship Id="rId24" Type="http://schemas.openxmlformats.org/officeDocument/2006/relationships/slideLayout" Target="../slideLayouts/slideLayout939.xml"/><Relationship Id="rId5" Type="http://schemas.openxmlformats.org/officeDocument/2006/relationships/slideLayout" Target="../slideLayouts/slideLayout920.xml"/><Relationship Id="rId15" Type="http://schemas.openxmlformats.org/officeDocument/2006/relationships/slideLayout" Target="../slideLayouts/slideLayout930.xml"/><Relationship Id="rId23" Type="http://schemas.openxmlformats.org/officeDocument/2006/relationships/slideLayout" Target="../slideLayouts/slideLayout938.xml"/><Relationship Id="rId28" Type="http://schemas.openxmlformats.org/officeDocument/2006/relationships/slideLayout" Target="../slideLayouts/slideLayout943.xml"/><Relationship Id="rId10" Type="http://schemas.openxmlformats.org/officeDocument/2006/relationships/slideLayout" Target="../slideLayouts/slideLayout925.xml"/><Relationship Id="rId19" Type="http://schemas.openxmlformats.org/officeDocument/2006/relationships/slideLayout" Target="../slideLayouts/slideLayout934.xml"/><Relationship Id="rId4" Type="http://schemas.openxmlformats.org/officeDocument/2006/relationships/slideLayout" Target="../slideLayouts/slideLayout919.xml"/><Relationship Id="rId9" Type="http://schemas.openxmlformats.org/officeDocument/2006/relationships/slideLayout" Target="../slideLayouts/slideLayout924.xml"/><Relationship Id="rId14" Type="http://schemas.openxmlformats.org/officeDocument/2006/relationships/slideLayout" Target="../slideLayouts/slideLayout929.xml"/><Relationship Id="rId22" Type="http://schemas.openxmlformats.org/officeDocument/2006/relationships/slideLayout" Target="../slideLayouts/slideLayout937.xml"/><Relationship Id="rId27" Type="http://schemas.openxmlformats.org/officeDocument/2006/relationships/slideLayout" Target="../slideLayouts/slideLayout942.xml"/><Relationship Id="rId30"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952.xml"/><Relationship Id="rId13" Type="http://schemas.openxmlformats.org/officeDocument/2006/relationships/slideLayout" Target="../slideLayouts/slideLayout957.xml"/><Relationship Id="rId18" Type="http://schemas.openxmlformats.org/officeDocument/2006/relationships/slideLayout" Target="../slideLayouts/slideLayout962.xml"/><Relationship Id="rId26" Type="http://schemas.openxmlformats.org/officeDocument/2006/relationships/slideLayout" Target="../slideLayouts/slideLayout970.xml"/><Relationship Id="rId3" Type="http://schemas.openxmlformats.org/officeDocument/2006/relationships/slideLayout" Target="../slideLayouts/slideLayout947.xml"/><Relationship Id="rId21" Type="http://schemas.openxmlformats.org/officeDocument/2006/relationships/slideLayout" Target="../slideLayouts/slideLayout965.xml"/><Relationship Id="rId7" Type="http://schemas.openxmlformats.org/officeDocument/2006/relationships/slideLayout" Target="../slideLayouts/slideLayout951.xml"/><Relationship Id="rId12" Type="http://schemas.openxmlformats.org/officeDocument/2006/relationships/slideLayout" Target="../slideLayouts/slideLayout956.xml"/><Relationship Id="rId17" Type="http://schemas.openxmlformats.org/officeDocument/2006/relationships/slideLayout" Target="../slideLayouts/slideLayout961.xml"/><Relationship Id="rId25" Type="http://schemas.openxmlformats.org/officeDocument/2006/relationships/slideLayout" Target="../slideLayouts/slideLayout969.xml"/><Relationship Id="rId2" Type="http://schemas.openxmlformats.org/officeDocument/2006/relationships/slideLayout" Target="../slideLayouts/slideLayout946.xml"/><Relationship Id="rId16" Type="http://schemas.openxmlformats.org/officeDocument/2006/relationships/slideLayout" Target="../slideLayouts/slideLayout960.xml"/><Relationship Id="rId20" Type="http://schemas.openxmlformats.org/officeDocument/2006/relationships/slideLayout" Target="../slideLayouts/slideLayout964.xml"/><Relationship Id="rId29" Type="http://schemas.openxmlformats.org/officeDocument/2006/relationships/slideLayout" Target="../slideLayouts/slideLayout973.xml"/><Relationship Id="rId1" Type="http://schemas.openxmlformats.org/officeDocument/2006/relationships/slideLayout" Target="../slideLayouts/slideLayout945.xml"/><Relationship Id="rId6" Type="http://schemas.openxmlformats.org/officeDocument/2006/relationships/slideLayout" Target="../slideLayouts/slideLayout950.xml"/><Relationship Id="rId11" Type="http://schemas.openxmlformats.org/officeDocument/2006/relationships/slideLayout" Target="../slideLayouts/slideLayout955.xml"/><Relationship Id="rId24" Type="http://schemas.openxmlformats.org/officeDocument/2006/relationships/slideLayout" Target="../slideLayouts/slideLayout968.xml"/><Relationship Id="rId5" Type="http://schemas.openxmlformats.org/officeDocument/2006/relationships/slideLayout" Target="../slideLayouts/slideLayout949.xml"/><Relationship Id="rId15" Type="http://schemas.openxmlformats.org/officeDocument/2006/relationships/slideLayout" Target="../slideLayouts/slideLayout959.xml"/><Relationship Id="rId23" Type="http://schemas.openxmlformats.org/officeDocument/2006/relationships/slideLayout" Target="../slideLayouts/slideLayout967.xml"/><Relationship Id="rId28" Type="http://schemas.openxmlformats.org/officeDocument/2006/relationships/slideLayout" Target="../slideLayouts/slideLayout972.xml"/><Relationship Id="rId10" Type="http://schemas.openxmlformats.org/officeDocument/2006/relationships/slideLayout" Target="../slideLayouts/slideLayout954.xml"/><Relationship Id="rId19" Type="http://schemas.openxmlformats.org/officeDocument/2006/relationships/slideLayout" Target="../slideLayouts/slideLayout963.xml"/><Relationship Id="rId4" Type="http://schemas.openxmlformats.org/officeDocument/2006/relationships/slideLayout" Target="../slideLayouts/slideLayout948.xml"/><Relationship Id="rId9" Type="http://schemas.openxmlformats.org/officeDocument/2006/relationships/slideLayout" Target="../slideLayouts/slideLayout953.xml"/><Relationship Id="rId14" Type="http://schemas.openxmlformats.org/officeDocument/2006/relationships/slideLayout" Target="../slideLayouts/slideLayout958.xml"/><Relationship Id="rId22" Type="http://schemas.openxmlformats.org/officeDocument/2006/relationships/slideLayout" Target="../slideLayouts/slideLayout966.xml"/><Relationship Id="rId27" Type="http://schemas.openxmlformats.org/officeDocument/2006/relationships/slideLayout" Target="../slideLayouts/slideLayout971.xml"/><Relationship Id="rId30"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981.xml"/><Relationship Id="rId13" Type="http://schemas.openxmlformats.org/officeDocument/2006/relationships/slideLayout" Target="../slideLayouts/slideLayout986.xml"/><Relationship Id="rId18" Type="http://schemas.openxmlformats.org/officeDocument/2006/relationships/slideLayout" Target="../slideLayouts/slideLayout991.xml"/><Relationship Id="rId26" Type="http://schemas.openxmlformats.org/officeDocument/2006/relationships/slideLayout" Target="../slideLayouts/slideLayout999.xml"/><Relationship Id="rId3" Type="http://schemas.openxmlformats.org/officeDocument/2006/relationships/slideLayout" Target="../slideLayouts/slideLayout976.xml"/><Relationship Id="rId21" Type="http://schemas.openxmlformats.org/officeDocument/2006/relationships/slideLayout" Target="../slideLayouts/slideLayout994.xml"/><Relationship Id="rId7" Type="http://schemas.openxmlformats.org/officeDocument/2006/relationships/slideLayout" Target="../slideLayouts/slideLayout980.xml"/><Relationship Id="rId12" Type="http://schemas.openxmlformats.org/officeDocument/2006/relationships/slideLayout" Target="../slideLayouts/slideLayout985.xml"/><Relationship Id="rId17" Type="http://schemas.openxmlformats.org/officeDocument/2006/relationships/slideLayout" Target="../slideLayouts/slideLayout990.xml"/><Relationship Id="rId25" Type="http://schemas.openxmlformats.org/officeDocument/2006/relationships/slideLayout" Target="../slideLayouts/slideLayout998.xml"/><Relationship Id="rId2" Type="http://schemas.openxmlformats.org/officeDocument/2006/relationships/slideLayout" Target="../slideLayouts/slideLayout975.xml"/><Relationship Id="rId16" Type="http://schemas.openxmlformats.org/officeDocument/2006/relationships/slideLayout" Target="../slideLayouts/slideLayout989.xml"/><Relationship Id="rId20" Type="http://schemas.openxmlformats.org/officeDocument/2006/relationships/slideLayout" Target="../slideLayouts/slideLayout993.xml"/><Relationship Id="rId29" Type="http://schemas.openxmlformats.org/officeDocument/2006/relationships/slideLayout" Target="../slideLayouts/slideLayout1002.xml"/><Relationship Id="rId1" Type="http://schemas.openxmlformats.org/officeDocument/2006/relationships/slideLayout" Target="../slideLayouts/slideLayout974.xml"/><Relationship Id="rId6" Type="http://schemas.openxmlformats.org/officeDocument/2006/relationships/slideLayout" Target="../slideLayouts/slideLayout979.xml"/><Relationship Id="rId11" Type="http://schemas.openxmlformats.org/officeDocument/2006/relationships/slideLayout" Target="../slideLayouts/slideLayout984.xml"/><Relationship Id="rId24" Type="http://schemas.openxmlformats.org/officeDocument/2006/relationships/slideLayout" Target="../slideLayouts/slideLayout997.xml"/><Relationship Id="rId5" Type="http://schemas.openxmlformats.org/officeDocument/2006/relationships/slideLayout" Target="../slideLayouts/slideLayout978.xml"/><Relationship Id="rId15" Type="http://schemas.openxmlformats.org/officeDocument/2006/relationships/slideLayout" Target="../slideLayouts/slideLayout988.xml"/><Relationship Id="rId23" Type="http://schemas.openxmlformats.org/officeDocument/2006/relationships/slideLayout" Target="../slideLayouts/slideLayout996.xml"/><Relationship Id="rId28" Type="http://schemas.openxmlformats.org/officeDocument/2006/relationships/slideLayout" Target="../slideLayouts/slideLayout1001.xml"/><Relationship Id="rId10" Type="http://schemas.openxmlformats.org/officeDocument/2006/relationships/slideLayout" Target="../slideLayouts/slideLayout983.xml"/><Relationship Id="rId19" Type="http://schemas.openxmlformats.org/officeDocument/2006/relationships/slideLayout" Target="../slideLayouts/slideLayout992.xml"/><Relationship Id="rId4" Type="http://schemas.openxmlformats.org/officeDocument/2006/relationships/slideLayout" Target="../slideLayouts/slideLayout977.xml"/><Relationship Id="rId9" Type="http://schemas.openxmlformats.org/officeDocument/2006/relationships/slideLayout" Target="../slideLayouts/slideLayout982.xml"/><Relationship Id="rId14" Type="http://schemas.openxmlformats.org/officeDocument/2006/relationships/slideLayout" Target="../slideLayouts/slideLayout987.xml"/><Relationship Id="rId22" Type="http://schemas.openxmlformats.org/officeDocument/2006/relationships/slideLayout" Target="../slideLayouts/slideLayout995.xml"/><Relationship Id="rId27" Type="http://schemas.openxmlformats.org/officeDocument/2006/relationships/slideLayout" Target="../slideLayouts/slideLayout1000.xml"/><Relationship Id="rId30"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1010.xml"/><Relationship Id="rId13" Type="http://schemas.openxmlformats.org/officeDocument/2006/relationships/slideLayout" Target="../slideLayouts/slideLayout1015.xml"/><Relationship Id="rId18" Type="http://schemas.openxmlformats.org/officeDocument/2006/relationships/slideLayout" Target="../slideLayouts/slideLayout1020.xml"/><Relationship Id="rId26" Type="http://schemas.openxmlformats.org/officeDocument/2006/relationships/slideLayout" Target="../slideLayouts/slideLayout1028.xml"/><Relationship Id="rId3" Type="http://schemas.openxmlformats.org/officeDocument/2006/relationships/slideLayout" Target="../slideLayouts/slideLayout1005.xml"/><Relationship Id="rId21" Type="http://schemas.openxmlformats.org/officeDocument/2006/relationships/slideLayout" Target="../slideLayouts/slideLayout1023.xml"/><Relationship Id="rId7" Type="http://schemas.openxmlformats.org/officeDocument/2006/relationships/slideLayout" Target="../slideLayouts/slideLayout1009.xml"/><Relationship Id="rId12" Type="http://schemas.openxmlformats.org/officeDocument/2006/relationships/slideLayout" Target="../slideLayouts/slideLayout1014.xml"/><Relationship Id="rId17" Type="http://schemas.openxmlformats.org/officeDocument/2006/relationships/slideLayout" Target="../slideLayouts/slideLayout1019.xml"/><Relationship Id="rId25" Type="http://schemas.openxmlformats.org/officeDocument/2006/relationships/slideLayout" Target="../slideLayouts/slideLayout1027.xml"/><Relationship Id="rId2" Type="http://schemas.openxmlformats.org/officeDocument/2006/relationships/slideLayout" Target="../slideLayouts/slideLayout1004.xml"/><Relationship Id="rId16" Type="http://schemas.openxmlformats.org/officeDocument/2006/relationships/slideLayout" Target="../slideLayouts/slideLayout1018.xml"/><Relationship Id="rId20" Type="http://schemas.openxmlformats.org/officeDocument/2006/relationships/slideLayout" Target="../slideLayouts/slideLayout1022.xml"/><Relationship Id="rId29" Type="http://schemas.openxmlformats.org/officeDocument/2006/relationships/slideLayout" Target="../slideLayouts/slideLayout1031.xml"/><Relationship Id="rId1" Type="http://schemas.openxmlformats.org/officeDocument/2006/relationships/slideLayout" Target="../slideLayouts/slideLayout1003.xml"/><Relationship Id="rId6" Type="http://schemas.openxmlformats.org/officeDocument/2006/relationships/slideLayout" Target="../slideLayouts/slideLayout1008.xml"/><Relationship Id="rId11" Type="http://schemas.openxmlformats.org/officeDocument/2006/relationships/slideLayout" Target="../slideLayouts/slideLayout1013.xml"/><Relationship Id="rId24" Type="http://schemas.openxmlformats.org/officeDocument/2006/relationships/slideLayout" Target="../slideLayouts/slideLayout1026.xml"/><Relationship Id="rId5" Type="http://schemas.openxmlformats.org/officeDocument/2006/relationships/slideLayout" Target="../slideLayouts/slideLayout1007.xml"/><Relationship Id="rId15" Type="http://schemas.openxmlformats.org/officeDocument/2006/relationships/slideLayout" Target="../slideLayouts/slideLayout1017.xml"/><Relationship Id="rId23" Type="http://schemas.openxmlformats.org/officeDocument/2006/relationships/slideLayout" Target="../slideLayouts/slideLayout1025.xml"/><Relationship Id="rId28" Type="http://schemas.openxmlformats.org/officeDocument/2006/relationships/slideLayout" Target="../slideLayouts/slideLayout1030.xml"/><Relationship Id="rId10" Type="http://schemas.openxmlformats.org/officeDocument/2006/relationships/slideLayout" Target="../slideLayouts/slideLayout1012.xml"/><Relationship Id="rId19" Type="http://schemas.openxmlformats.org/officeDocument/2006/relationships/slideLayout" Target="../slideLayouts/slideLayout1021.xml"/><Relationship Id="rId4" Type="http://schemas.openxmlformats.org/officeDocument/2006/relationships/slideLayout" Target="../slideLayouts/slideLayout1006.xml"/><Relationship Id="rId9" Type="http://schemas.openxmlformats.org/officeDocument/2006/relationships/slideLayout" Target="../slideLayouts/slideLayout1011.xml"/><Relationship Id="rId14" Type="http://schemas.openxmlformats.org/officeDocument/2006/relationships/slideLayout" Target="../slideLayouts/slideLayout1016.xml"/><Relationship Id="rId22" Type="http://schemas.openxmlformats.org/officeDocument/2006/relationships/slideLayout" Target="../slideLayouts/slideLayout1024.xml"/><Relationship Id="rId27" Type="http://schemas.openxmlformats.org/officeDocument/2006/relationships/slideLayout" Target="../slideLayouts/slideLayout1029.xml"/><Relationship Id="rId30"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1039.xml"/><Relationship Id="rId13" Type="http://schemas.openxmlformats.org/officeDocument/2006/relationships/slideLayout" Target="../slideLayouts/slideLayout1044.xml"/><Relationship Id="rId18" Type="http://schemas.openxmlformats.org/officeDocument/2006/relationships/slideLayout" Target="../slideLayouts/slideLayout1049.xml"/><Relationship Id="rId26" Type="http://schemas.openxmlformats.org/officeDocument/2006/relationships/slideLayout" Target="../slideLayouts/slideLayout1057.xml"/><Relationship Id="rId3" Type="http://schemas.openxmlformats.org/officeDocument/2006/relationships/slideLayout" Target="../slideLayouts/slideLayout1034.xml"/><Relationship Id="rId21" Type="http://schemas.openxmlformats.org/officeDocument/2006/relationships/slideLayout" Target="../slideLayouts/slideLayout1052.xml"/><Relationship Id="rId7" Type="http://schemas.openxmlformats.org/officeDocument/2006/relationships/slideLayout" Target="../slideLayouts/slideLayout1038.xml"/><Relationship Id="rId12" Type="http://schemas.openxmlformats.org/officeDocument/2006/relationships/slideLayout" Target="../slideLayouts/slideLayout1043.xml"/><Relationship Id="rId17" Type="http://schemas.openxmlformats.org/officeDocument/2006/relationships/slideLayout" Target="../slideLayouts/slideLayout1048.xml"/><Relationship Id="rId25" Type="http://schemas.openxmlformats.org/officeDocument/2006/relationships/slideLayout" Target="../slideLayouts/slideLayout1056.xml"/><Relationship Id="rId2" Type="http://schemas.openxmlformats.org/officeDocument/2006/relationships/slideLayout" Target="../slideLayouts/slideLayout1033.xml"/><Relationship Id="rId16" Type="http://schemas.openxmlformats.org/officeDocument/2006/relationships/slideLayout" Target="../slideLayouts/slideLayout1047.xml"/><Relationship Id="rId20" Type="http://schemas.openxmlformats.org/officeDocument/2006/relationships/slideLayout" Target="../slideLayouts/slideLayout1051.xml"/><Relationship Id="rId29" Type="http://schemas.openxmlformats.org/officeDocument/2006/relationships/slideLayout" Target="../slideLayouts/slideLayout1060.xml"/><Relationship Id="rId1" Type="http://schemas.openxmlformats.org/officeDocument/2006/relationships/slideLayout" Target="../slideLayouts/slideLayout1032.xml"/><Relationship Id="rId6" Type="http://schemas.openxmlformats.org/officeDocument/2006/relationships/slideLayout" Target="../slideLayouts/slideLayout1037.xml"/><Relationship Id="rId11" Type="http://schemas.openxmlformats.org/officeDocument/2006/relationships/slideLayout" Target="../slideLayouts/slideLayout1042.xml"/><Relationship Id="rId24" Type="http://schemas.openxmlformats.org/officeDocument/2006/relationships/slideLayout" Target="../slideLayouts/slideLayout1055.xml"/><Relationship Id="rId5" Type="http://schemas.openxmlformats.org/officeDocument/2006/relationships/slideLayout" Target="../slideLayouts/slideLayout1036.xml"/><Relationship Id="rId15" Type="http://schemas.openxmlformats.org/officeDocument/2006/relationships/slideLayout" Target="../slideLayouts/slideLayout1046.xml"/><Relationship Id="rId23" Type="http://schemas.openxmlformats.org/officeDocument/2006/relationships/slideLayout" Target="../slideLayouts/slideLayout1054.xml"/><Relationship Id="rId28" Type="http://schemas.openxmlformats.org/officeDocument/2006/relationships/slideLayout" Target="../slideLayouts/slideLayout1059.xml"/><Relationship Id="rId10" Type="http://schemas.openxmlformats.org/officeDocument/2006/relationships/slideLayout" Target="../slideLayouts/slideLayout1041.xml"/><Relationship Id="rId19" Type="http://schemas.openxmlformats.org/officeDocument/2006/relationships/slideLayout" Target="../slideLayouts/slideLayout1050.xml"/><Relationship Id="rId4" Type="http://schemas.openxmlformats.org/officeDocument/2006/relationships/slideLayout" Target="../slideLayouts/slideLayout1035.xml"/><Relationship Id="rId9" Type="http://schemas.openxmlformats.org/officeDocument/2006/relationships/slideLayout" Target="../slideLayouts/slideLayout1040.xml"/><Relationship Id="rId14" Type="http://schemas.openxmlformats.org/officeDocument/2006/relationships/slideLayout" Target="../slideLayouts/slideLayout1045.xml"/><Relationship Id="rId22" Type="http://schemas.openxmlformats.org/officeDocument/2006/relationships/slideLayout" Target="../slideLayouts/slideLayout1053.xml"/><Relationship Id="rId27" Type="http://schemas.openxmlformats.org/officeDocument/2006/relationships/slideLayout" Target="../slideLayouts/slideLayout1058.xml"/><Relationship Id="rId30"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1068.xml"/><Relationship Id="rId13" Type="http://schemas.openxmlformats.org/officeDocument/2006/relationships/slideLayout" Target="../slideLayouts/slideLayout1073.xml"/><Relationship Id="rId18" Type="http://schemas.openxmlformats.org/officeDocument/2006/relationships/slideLayout" Target="../slideLayouts/slideLayout1078.xml"/><Relationship Id="rId26" Type="http://schemas.openxmlformats.org/officeDocument/2006/relationships/slideLayout" Target="../slideLayouts/slideLayout1086.xml"/><Relationship Id="rId3" Type="http://schemas.openxmlformats.org/officeDocument/2006/relationships/slideLayout" Target="../slideLayouts/slideLayout1063.xml"/><Relationship Id="rId21" Type="http://schemas.openxmlformats.org/officeDocument/2006/relationships/slideLayout" Target="../slideLayouts/slideLayout1081.xml"/><Relationship Id="rId7" Type="http://schemas.openxmlformats.org/officeDocument/2006/relationships/slideLayout" Target="../slideLayouts/slideLayout1067.xml"/><Relationship Id="rId12" Type="http://schemas.openxmlformats.org/officeDocument/2006/relationships/slideLayout" Target="../slideLayouts/slideLayout1072.xml"/><Relationship Id="rId17" Type="http://schemas.openxmlformats.org/officeDocument/2006/relationships/slideLayout" Target="../slideLayouts/slideLayout1077.xml"/><Relationship Id="rId25" Type="http://schemas.openxmlformats.org/officeDocument/2006/relationships/slideLayout" Target="../slideLayouts/slideLayout1085.xml"/><Relationship Id="rId2" Type="http://schemas.openxmlformats.org/officeDocument/2006/relationships/slideLayout" Target="../slideLayouts/slideLayout1062.xml"/><Relationship Id="rId16" Type="http://schemas.openxmlformats.org/officeDocument/2006/relationships/slideLayout" Target="../slideLayouts/slideLayout1076.xml"/><Relationship Id="rId20" Type="http://schemas.openxmlformats.org/officeDocument/2006/relationships/slideLayout" Target="../slideLayouts/slideLayout1080.xml"/><Relationship Id="rId29" Type="http://schemas.openxmlformats.org/officeDocument/2006/relationships/slideLayout" Target="../slideLayouts/slideLayout1089.xml"/><Relationship Id="rId1" Type="http://schemas.openxmlformats.org/officeDocument/2006/relationships/slideLayout" Target="../slideLayouts/slideLayout1061.xml"/><Relationship Id="rId6" Type="http://schemas.openxmlformats.org/officeDocument/2006/relationships/slideLayout" Target="../slideLayouts/slideLayout1066.xml"/><Relationship Id="rId11" Type="http://schemas.openxmlformats.org/officeDocument/2006/relationships/slideLayout" Target="../slideLayouts/slideLayout1071.xml"/><Relationship Id="rId24" Type="http://schemas.openxmlformats.org/officeDocument/2006/relationships/slideLayout" Target="../slideLayouts/slideLayout1084.xml"/><Relationship Id="rId5" Type="http://schemas.openxmlformats.org/officeDocument/2006/relationships/slideLayout" Target="../slideLayouts/slideLayout1065.xml"/><Relationship Id="rId15" Type="http://schemas.openxmlformats.org/officeDocument/2006/relationships/slideLayout" Target="../slideLayouts/slideLayout1075.xml"/><Relationship Id="rId23" Type="http://schemas.openxmlformats.org/officeDocument/2006/relationships/slideLayout" Target="../slideLayouts/slideLayout1083.xml"/><Relationship Id="rId28" Type="http://schemas.openxmlformats.org/officeDocument/2006/relationships/slideLayout" Target="../slideLayouts/slideLayout1088.xml"/><Relationship Id="rId10" Type="http://schemas.openxmlformats.org/officeDocument/2006/relationships/slideLayout" Target="../slideLayouts/slideLayout1070.xml"/><Relationship Id="rId19" Type="http://schemas.openxmlformats.org/officeDocument/2006/relationships/slideLayout" Target="../slideLayouts/slideLayout1079.xml"/><Relationship Id="rId4" Type="http://schemas.openxmlformats.org/officeDocument/2006/relationships/slideLayout" Target="../slideLayouts/slideLayout1064.xml"/><Relationship Id="rId9" Type="http://schemas.openxmlformats.org/officeDocument/2006/relationships/slideLayout" Target="../slideLayouts/slideLayout1069.xml"/><Relationship Id="rId14" Type="http://schemas.openxmlformats.org/officeDocument/2006/relationships/slideLayout" Target="../slideLayouts/slideLayout1074.xml"/><Relationship Id="rId22" Type="http://schemas.openxmlformats.org/officeDocument/2006/relationships/slideLayout" Target="../slideLayouts/slideLayout1082.xml"/><Relationship Id="rId27" Type="http://schemas.openxmlformats.org/officeDocument/2006/relationships/slideLayout" Target="../slideLayouts/slideLayout1087.xml"/><Relationship Id="rId30"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1097.xml"/><Relationship Id="rId13" Type="http://schemas.openxmlformats.org/officeDocument/2006/relationships/slideLayout" Target="../slideLayouts/slideLayout1102.xml"/><Relationship Id="rId18" Type="http://schemas.openxmlformats.org/officeDocument/2006/relationships/slideLayout" Target="../slideLayouts/slideLayout1107.xml"/><Relationship Id="rId26" Type="http://schemas.openxmlformats.org/officeDocument/2006/relationships/slideLayout" Target="../slideLayouts/slideLayout1115.xml"/><Relationship Id="rId3" Type="http://schemas.openxmlformats.org/officeDocument/2006/relationships/slideLayout" Target="../slideLayouts/slideLayout1092.xml"/><Relationship Id="rId21" Type="http://schemas.openxmlformats.org/officeDocument/2006/relationships/slideLayout" Target="../slideLayouts/slideLayout1110.xml"/><Relationship Id="rId7" Type="http://schemas.openxmlformats.org/officeDocument/2006/relationships/slideLayout" Target="../slideLayouts/slideLayout1096.xml"/><Relationship Id="rId12" Type="http://schemas.openxmlformats.org/officeDocument/2006/relationships/slideLayout" Target="../slideLayouts/slideLayout1101.xml"/><Relationship Id="rId17" Type="http://schemas.openxmlformats.org/officeDocument/2006/relationships/slideLayout" Target="../slideLayouts/slideLayout1106.xml"/><Relationship Id="rId25" Type="http://schemas.openxmlformats.org/officeDocument/2006/relationships/slideLayout" Target="../slideLayouts/slideLayout1114.xml"/><Relationship Id="rId2" Type="http://schemas.openxmlformats.org/officeDocument/2006/relationships/slideLayout" Target="../slideLayouts/slideLayout1091.xml"/><Relationship Id="rId16" Type="http://schemas.openxmlformats.org/officeDocument/2006/relationships/slideLayout" Target="../slideLayouts/slideLayout1105.xml"/><Relationship Id="rId20" Type="http://schemas.openxmlformats.org/officeDocument/2006/relationships/slideLayout" Target="../slideLayouts/slideLayout1109.xml"/><Relationship Id="rId29" Type="http://schemas.openxmlformats.org/officeDocument/2006/relationships/slideLayout" Target="../slideLayouts/slideLayout1118.xml"/><Relationship Id="rId1" Type="http://schemas.openxmlformats.org/officeDocument/2006/relationships/slideLayout" Target="../slideLayouts/slideLayout1090.xml"/><Relationship Id="rId6" Type="http://schemas.openxmlformats.org/officeDocument/2006/relationships/slideLayout" Target="../slideLayouts/slideLayout1095.xml"/><Relationship Id="rId11" Type="http://schemas.openxmlformats.org/officeDocument/2006/relationships/slideLayout" Target="../slideLayouts/slideLayout1100.xml"/><Relationship Id="rId24" Type="http://schemas.openxmlformats.org/officeDocument/2006/relationships/slideLayout" Target="../slideLayouts/slideLayout1113.xml"/><Relationship Id="rId5" Type="http://schemas.openxmlformats.org/officeDocument/2006/relationships/slideLayout" Target="../slideLayouts/slideLayout1094.xml"/><Relationship Id="rId15" Type="http://schemas.openxmlformats.org/officeDocument/2006/relationships/slideLayout" Target="../slideLayouts/slideLayout1104.xml"/><Relationship Id="rId23" Type="http://schemas.openxmlformats.org/officeDocument/2006/relationships/slideLayout" Target="../slideLayouts/slideLayout1112.xml"/><Relationship Id="rId28" Type="http://schemas.openxmlformats.org/officeDocument/2006/relationships/slideLayout" Target="../slideLayouts/slideLayout1117.xml"/><Relationship Id="rId10" Type="http://schemas.openxmlformats.org/officeDocument/2006/relationships/slideLayout" Target="../slideLayouts/slideLayout1099.xml"/><Relationship Id="rId19" Type="http://schemas.openxmlformats.org/officeDocument/2006/relationships/slideLayout" Target="../slideLayouts/slideLayout1108.xml"/><Relationship Id="rId4" Type="http://schemas.openxmlformats.org/officeDocument/2006/relationships/slideLayout" Target="../slideLayouts/slideLayout1093.xml"/><Relationship Id="rId9" Type="http://schemas.openxmlformats.org/officeDocument/2006/relationships/slideLayout" Target="../slideLayouts/slideLayout1098.xml"/><Relationship Id="rId14" Type="http://schemas.openxmlformats.org/officeDocument/2006/relationships/slideLayout" Target="../slideLayouts/slideLayout1103.xml"/><Relationship Id="rId22" Type="http://schemas.openxmlformats.org/officeDocument/2006/relationships/slideLayout" Target="../slideLayouts/slideLayout1111.xml"/><Relationship Id="rId27" Type="http://schemas.openxmlformats.org/officeDocument/2006/relationships/slideLayout" Target="../slideLayouts/slideLayout1116.xml"/><Relationship Id="rId30"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1126.xml"/><Relationship Id="rId13" Type="http://schemas.openxmlformats.org/officeDocument/2006/relationships/slideLayout" Target="../slideLayouts/slideLayout1131.xml"/><Relationship Id="rId3" Type="http://schemas.openxmlformats.org/officeDocument/2006/relationships/slideLayout" Target="../slideLayouts/slideLayout1121.xml"/><Relationship Id="rId7" Type="http://schemas.openxmlformats.org/officeDocument/2006/relationships/slideLayout" Target="../slideLayouts/slideLayout1125.xml"/><Relationship Id="rId12" Type="http://schemas.openxmlformats.org/officeDocument/2006/relationships/slideLayout" Target="../slideLayouts/slideLayout1130.xml"/><Relationship Id="rId2" Type="http://schemas.openxmlformats.org/officeDocument/2006/relationships/slideLayout" Target="../slideLayouts/slideLayout1120.xml"/><Relationship Id="rId1" Type="http://schemas.openxmlformats.org/officeDocument/2006/relationships/slideLayout" Target="../slideLayouts/slideLayout1119.xml"/><Relationship Id="rId6" Type="http://schemas.openxmlformats.org/officeDocument/2006/relationships/slideLayout" Target="../slideLayouts/slideLayout1124.xml"/><Relationship Id="rId11" Type="http://schemas.openxmlformats.org/officeDocument/2006/relationships/slideLayout" Target="../slideLayouts/slideLayout1129.xml"/><Relationship Id="rId5" Type="http://schemas.openxmlformats.org/officeDocument/2006/relationships/slideLayout" Target="../slideLayouts/slideLayout1123.xml"/><Relationship Id="rId10" Type="http://schemas.openxmlformats.org/officeDocument/2006/relationships/slideLayout" Target="../slideLayouts/slideLayout1128.xml"/><Relationship Id="rId4" Type="http://schemas.openxmlformats.org/officeDocument/2006/relationships/slideLayout" Target="../slideLayouts/slideLayout1122.xml"/><Relationship Id="rId9" Type="http://schemas.openxmlformats.org/officeDocument/2006/relationships/slideLayout" Target="../slideLayouts/slideLayout1127.xml"/><Relationship Id="rId14" Type="http://schemas.openxmlformats.org/officeDocument/2006/relationships/theme" Target="../theme/theme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29" Type="http://schemas.openxmlformats.org/officeDocument/2006/relationships/slideLayout" Target="../slideLayouts/slideLayout190.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slideLayout" Target="../slideLayouts/slideLayout189.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slideLayout" Target="../slideLayouts/slideLayout188.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B7BE5E9-DE58-4779-93EF-BC409C4B9EA5}" type="datetimeFigureOut">
              <a:rPr lang="it-IT"/>
              <a:pPr>
                <a:defRPr/>
              </a:pPr>
              <a:t>11/01/2022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2EE2D4B-8881-4E4C-9046-2F3B6EB0340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509085" r:id="rId1"/>
    <p:sldLayoutId id="2147509086" r:id="rId2"/>
    <p:sldLayoutId id="2147509087" r:id="rId3"/>
    <p:sldLayoutId id="2147509088" r:id="rId4"/>
    <p:sldLayoutId id="2147509089" r:id="rId5"/>
    <p:sldLayoutId id="2147509090" r:id="rId6"/>
    <p:sldLayoutId id="2147509091" r:id="rId7"/>
    <p:sldLayoutId id="2147509092" r:id="rId8"/>
    <p:sldLayoutId id="2147509093" r:id="rId9"/>
    <p:sldLayoutId id="2147509094" r:id="rId10"/>
    <p:sldLayoutId id="2147509095" r:id="rId11"/>
    <p:sldLayoutId id="21475115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2530"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22531"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42B8658C-4432-4139-9EDB-A38F167E24AE}"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594" r:id="rId1"/>
    <p:sldLayoutId id="2147509595" r:id="rId2"/>
    <p:sldLayoutId id="2147509596" r:id="rId3"/>
    <p:sldLayoutId id="2147509597" r:id="rId4"/>
    <p:sldLayoutId id="2147509598" r:id="rId5"/>
    <p:sldLayoutId id="2147509599" r:id="rId6"/>
    <p:sldLayoutId id="2147509600" r:id="rId7"/>
    <p:sldLayoutId id="2147509601" r:id="rId8"/>
    <p:sldLayoutId id="2147509602" r:id="rId9"/>
    <p:sldLayoutId id="2147509121" r:id="rId10"/>
    <p:sldLayoutId id="2147509603" r:id="rId11"/>
    <p:sldLayoutId id="2147509122" r:id="rId12"/>
    <p:sldLayoutId id="2147509123" r:id="rId13"/>
    <p:sldLayoutId id="2147509604" r:id="rId14"/>
    <p:sldLayoutId id="2147509605" r:id="rId15"/>
    <p:sldLayoutId id="2147509606" r:id="rId16"/>
    <p:sldLayoutId id="2147509607" r:id="rId17"/>
    <p:sldLayoutId id="2147509608" r:id="rId18"/>
    <p:sldLayoutId id="2147509609" r:id="rId19"/>
    <p:sldLayoutId id="2147509610" r:id="rId20"/>
    <p:sldLayoutId id="2147509611" r:id="rId21"/>
    <p:sldLayoutId id="2147509612" r:id="rId22"/>
    <p:sldLayoutId id="2147509613" r:id="rId23"/>
    <p:sldLayoutId id="2147509614" r:id="rId24"/>
    <p:sldLayoutId id="2147509615" r:id="rId25"/>
    <p:sldLayoutId id="2147509616" r:id="rId26"/>
    <p:sldLayoutId id="2147509617" r:id="rId27"/>
    <p:sldLayoutId id="2147509124" r:id="rId28"/>
    <p:sldLayoutId id="214750912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3554"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23555"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BA466DF4-33E0-4CFC-A3AB-23FBD1B9FFDE}"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618" r:id="rId1"/>
    <p:sldLayoutId id="2147509619" r:id="rId2"/>
    <p:sldLayoutId id="2147509620" r:id="rId3"/>
    <p:sldLayoutId id="2147509621" r:id="rId4"/>
    <p:sldLayoutId id="2147509622" r:id="rId5"/>
    <p:sldLayoutId id="2147509623" r:id="rId6"/>
    <p:sldLayoutId id="2147509624" r:id="rId7"/>
    <p:sldLayoutId id="2147509625" r:id="rId8"/>
    <p:sldLayoutId id="2147509626" r:id="rId9"/>
    <p:sldLayoutId id="2147509126" r:id="rId10"/>
    <p:sldLayoutId id="2147509627" r:id="rId11"/>
    <p:sldLayoutId id="2147509127" r:id="rId12"/>
    <p:sldLayoutId id="2147509128" r:id="rId13"/>
    <p:sldLayoutId id="2147509628" r:id="rId14"/>
    <p:sldLayoutId id="2147509629" r:id="rId15"/>
    <p:sldLayoutId id="2147509630" r:id="rId16"/>
    <p:sldLayoutId id="2147509631" r:id="rId17"/>
    <p:sldLayoutId id="2147509632" r:id="rId18"/>
    <p:sldLayoutId id="2147509633" r:id="rId19"/>
    <p:sldLayoutId id="2147509634" r:id="rId20"/>
    <p:sldLayoutId id="2147509635" r:id="rId21"/>
    <p:sldLayoutId id="2147509636" r:id="rId22"/>
    <p:sldLayoutId id="2147509637" r:id="rId23"/>
    <p:sldLayoutId id="2147509638" r:id="rId24"/>
    <p:sldLayoutId id="2147509639" r:id="rId25"/>
    <p:sldLayoutId id="2147509640" r:id="rId26"/>
    <p:sldLayoutId id="2147509641" r:id="rId27"/>
    <p:sldLayoutId id="2147509129" r:id="rId28"/>
    <p:sldLayoutId id="214750913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4578"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24579"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5CB8C276-D8A9-4394-BED8-8BFD5C0A94B7}"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642" r:id="rId1"/>
    <p:sldLayoutId id="2147509643" r:id="rId2"/>
    <p:sldLayoutId id="2147509644" r:id="rId3"/>
    <p:sldLayoutId id="2147509645" r:id="rId4"/>
    <p:sldLayoutId id="2147509646" r:id="rId5"/>
    <p:sldLayoutId id="2147509647" r:id="rId6"/>
    <p:sldLayoutId id="2147509648" r:id="rId7"/>
    <p:sldLayoutId id="2147509649" r:id="rId8"/>
    <p:sldLayoutId id="2147509650" r:id="rId9"/>
    <p:sldLayoutId id="2147509131" r:id="rId10"/>
    <p:sldLayoutId id="2147509651" r:id="rId11"/>
    <p:sldLayoutId id="2147509132" r:id="rId12"/>
    <p:sldLayoutId id="2147509133" r:id="rId13"/>
    <p:sldLayoutId id="2147509652" r:id="rId14"/>
    <p:sldLayoutId id="2147509653" r:id="rId15"/>
    <p:sldLayoutId id="2147509654" r:id="rId16"/>
    <p:sldLayoutId id="2147509655" r:id="rId17"/>
    <p:sldLayoutId id="2147509656" r:id="rId18"/>
    <p:sldLayoutId id="2147509657" r:id="rId19"/>
    <p:sldLayoutId id="2147509658" r:id="rId20"/>
    <p:sldLayoutId id="2147509659" r:id="rId21"/>
    <p:sldLayoutId id="2147509660" r:id="rId22"/>
    <p:sldLayoutId id="2147509661" r:id="rId23"/>
    <p:sldLayoutId id="2147509662" r:id="rId24"/>
    <p:sldLayoutId id="2147509663" r:id="rId25"/>
    <p:sldLayoutId id="2147509664" r:id="rId26"/>
    <p:sldLayoutId id="2147509665" r:id="rId27"/>
    <p:sldLayoutId id="2147509134" r:id="rId28"/>
    <p:sldLayoutId id="214750913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5602"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25603"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D4F46B3A-26E3-464A-BF6A-C60350423457}"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666" r:id="rId1"/>
    <p:sldLayoutId id="2147509667" r:id="rId2"/>
    <p:sldLayoutId id="2147509668" r:id="rId3"/>
    <p:sldLayoutId id="2147509669" r:id="rId4"/>
    <p:sldLayoutId id="2147509670" r:id="rId5"/>
    <p:sldLayoutId id="2147509671" r:id="rId6"/>
    <p:sldLayoutId id="2147509672" r:id="rId7"/>
    <p:sldLayoutId id="2147509673" r:id="rId8"/>
    <p:sldLayoutId id="2147509674" r:id="rId9"/>
    <p:sldLayoutId id="2147509136" r:id="rId10"/>
    <p:sldLayoutId id="2147509675" r:id="rId11"/>
    <p:sldLayoutId id="2147509137" r:id="rId12"/>
    <p:sldLayoutId id="2147509138" r:id="rId13"/>
    <p:sldLayoutId id="2147509676" r:id="rId14"/>
    <p:sldLayoutId id="2147509677" r:id="rId15"/>
    <p:sldLayoutId id="2147509678" r:id="rId16"/>
    <p:sldLayoutId id="2147509679" r:id="rId17"/>
    <p:sldLayoutId id="2147509680" r:id="rId18"/>
    <p:sldLayoutId id="2147509681" r:id="rId19"/>
    <p:sldLayoutId id="2147509682" r:id="rId20"/>
    <p:sldLayoutId id="2147509683" r:id="rId21"/>
    <p:sldLayoutId id="2147509684" r:id="rId22"/>
    <p:sldLayoutId id="2147509685" r:id="rId23"/>
    <p:sldLayoutId id="2147509686" r:id="rId24"/>
    <p:sldLayoutId id="2147509687" r:id="rId25"/>
    <p:sldLayoutId id="2147509688" r:id="rId26"/>
    <p:sldLayoutId id="2147509689" r:id="rId27"/>
    <p:sldLayoutId id="2147509139" r:id="rId28"/>
    <p:sldLayoutId id="214750914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6626"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26627"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BF595B53-8093-4D19-8872-F419ABF58054}"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690" r:id="rId1"/>
    <p:sldLayoutId id="2147509691" r:id="rId2"/>
    <p:sldLayoutId id="2147509692" r:id="rId3"/>
    <p:sldLayoutId id="2147509693" r:id="rId4"/>
    <p:sldLayoutId id="2147509694" r:id="rId5"/>
    <p:sldLayoutId id="2147509695" r:id="rId6"/>
    <p:sldLayoutId id="2147509696" r:id="rId7"/>
    <p:sldLayoutId id="2147509697" r:id="rId8"/>
    <p:sldLayoutId id="2147509698" r:id="rId9"/>
    <p:sldLayoutId id="2147509141" r:id="rId10"/>
    <p:sldLayoutId id="2147509699" r:id="rId11"/>
    <p:sldLayoutId id="2147509142" r:id="rId12"/>
    <p:sldLayoutId id="2147509143" r:id="rId13"/>
    <p:sldLayoutId id="2147509700" r:id="rId14"/>
    <p:sldLayoutId id="2147509701" r:id="rId15"/>
    <p:sldLayoutId id="2147509702" r:id="rId16"/>
    <p:sldLayoutId id="2147509703" r:id="rId17"/>
    <p:sldLayoutId id="2147509704" r:id="rId18"/>
    <p:sldLayoutId id="2147509705" r:id="rId19"/>
    <p:sldLayoutId id="2147509706" r:id="rId20"/>
    <p:sldLayoutId id="2147509707" r:id="rId21"/>
    <p:sldLayoutId id="2147509708" r:id="rId22"/>
    <p:sldLayoutId id="2147509709" r:id="rId23"/>
    <p:sldLayoutId id="2147509710" r:id="rId24"/>
    <p:sldLayoutId id="2147509711" r:id="rId25"/>
    <p:sldLayoutId id="2147509712" r:id="rId26"/>
    <p:sldLayoutId id="2147509713" r:id="rId27"/>
    <p:sldLayoutId id="2147509144" r:id="rId28"/>
    <p:sldLayoutId id="214750914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7650"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27651"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E606F510-EE94-4CB6-8BAA-438F05423933}"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714" r:id="rId1"/>
    <p:sldLayoutId id="2147509715" r:id="rId2"/>
    <p:sldLayoutId id="2147509716" r:id="rId3"/>
    <p:sldLayoutId id="2147509717" r:id="rId4"/>
    <p:sldLayoutId id="2147509718" r:id="rId5"/>
    <p:sldLayoutId id="2147509719" r:id="rId6"/>
    <p:sldLayoutId id="2147509720" r:id="rId7"/>
    <p:sldLayoutId id="2147509721" r:id="rId8"/>
    <p:sldLayoutId id="2147509722" r:id="rId9"/>
    <p:sldLayoutId id="2147509146" r:id="rId10"/>
    <p:sldLayoutId id="2147509723" r:id="rId11"/>
    <p:sldLayoutId id="2147509147" r:id="rId12"/>
    <p:sldLayoutId id="2147509148" r:id="rId13"/>
    <p:sldLayoutId id="2147509724" r:id="rId14"/>
    <p:sldLayoutId id="2147509725" r:id="rId15"/>
    <p:sldLayoutId id="2147509726" r:id="rId16"/>
    <p:sldLayoutId id="2147509727" r:id="rId17"/>
    <p:sldLayoutId id="2147509728" r:id="rId18"/>
    <p:sldLayoutId id="2147509729" r:id="rId19"/>
    <p:sldLayoutId id="2147509730" r:id="rId20"/>
    <p:sldLayoutId id="2147509731" r:id="rId21"/>
    <p:sldLayoutId id="2147509732" r:id="rId22"/>
    <p:sldLayoutId id="2147509733" r:id="rId23"/>
    <p:sldLayoutId id="2147509734" r:id="rId24"/>
    <p:sldLayoutId id="2147509735" r:id="rId25"/>
    <p:sldLayoutId id="2147509736" r:id="rId26"/>
    <p:sldLayoutId id="2147509737" r:id="rId27"/>
    <p:sldLayoutId id="2147509149" r:id="rId28"/>
    <p:sldLayoutId id="214750915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8674"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28675"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3FF81630-27AC-48AF-B060-BC434358E7AD}"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738" r:id="rId1"/>
    <p:sldLayoutId id="2147509739" r:id="rId2"/>
    <p:sldLayoutId id="2147509740" r:id="rId3"/>
    <p:sldLayoutId id="2147509741" r:id="rId4"/>
    <p:sldLayoutId id="2147509742" r:id="rId5"/>
    <p:sldLayoutId id="2147509743" r:id="rId6"/>
    <p:sldLayoutId id="2147509744" r:id="rId7"/>
    <p:sldLayoutId id="2147509745" r:id="rId8"/>
    <p:sldLayoutId id="2147509746" r:id="rId9"/>
    <p:sldLayoutId id="2147509151" r:id="rId10"/>
    <p:sldLayoutId id="2147509747" r:id="rId11"/>
    <p:sldLayoutId id="2147509152" r:id="rId12"/>
    <p:sldLayoutId id="2147509153" r:id="rId13"/>
    <p:sldLayoutId id="2147509748" r:id="rId14"/>
    <p:sldLayoutId id="2147509749" r:id="rId15"/>
    <p:sldLayoutId id="2147509750" r:id="rId16"/>
    <p:sldLayoutId id="2147509751" r:id="rId17"/>
    <p:sldLayoutId id="2147509752" r:id="rId18"/>
    <p:sldLayoutId id="2147509753" r:id="rId19"/>
    <p:sldLayoutId id="2147509754" r:id="rId20"/>
    <p:sldLayoutId id="2147509755" r:id="rId21"/>
    <p:sldLayoutId id="2147509756" r:id="rId22"/>
    <p:sldLayoutId id="2147509757" r:id="rId23"/>
    <p:sldLayoutId id="2147509758" r:id="rId24"/>
    <p:sldLayoutId id="2147509759" r:id="rId25"/>
    <p:sldLayoutId id="2147509760" r:id="rId26"/>
    <p:sldLayoutId id="2147509761" r:id="rId27"/>
    <p:sldLayoutId id="2147509154" r:id="rId28"/>
    <p:sldLayoutId id="214750915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9698"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29699"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13DBF9C5-EA85-46C7-B694-3614EBBD1C6A}"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762" r:id="rId1"/>
    <p:sldLayoutId id="2147509763" r:id="rId2"/>
    <p:sldLayoutId id="2147509764" r:id="rId3"/>
    <p:sldLayoutId id="2147509765" r:id="rId4"/>
    <p:sldLayoutId id="2147509766" r:id="rId5"/>
    <p:sldLayoutId id="2147509767" r:id="rId6"/>
    <p:sldLayoutId id="2147509768" r:id="rId7"/>
    <p:sldLayoutId id="2147509769" r:id="rId8"/>
    <p:sldLayoutId id="2147509770" r:id="rId9"/>
    <p:sldLayoutId id="2147509156" r:id="rId10"/>
    <p:sldLayoutId id="2147509771" r:id="rId11"/>
    <p:sldLayoutId id="2147509157" r:id="rId12"/>
    <p:sldLayoutId id="2147509158" r:id="rId13"/>
    <p:sldLayoutId id="2147509772" r:id="rId14"/>
    <p:sldLayoutId id="2147509773" r:id="rId15"/>
    <p:sldLayoutId id="2147509774" r:id="rId16"/>
    <p:sldLayoutId id="2147509775" r:id="rId17"/>
    <p:sldLayoutId id="2147509776" r:id="rId18"/>
    <p:sldLayoutId id="2147509777" r:id="rId19"/>
    <p:sldLayoutId id="2147509778" r:id="rId20"/>
    <p:sldLayoutId id="2147509779" r:id="rId21"/>
    <p:sldLayoutId id="2147509780" r:id="rId22"/>
    <p:sldLayoutId id="2147509781" r:id="rId23"/>
    <p:sldLayoutId id="2147509782" r:id="rId24"/>
    <p:sldLayoutId id="2147509783" r:id="rId25"/>
    <p:sldLayoutId id="2147509784" r:id="rId26"/>
    <p:sldLayoutId id="2147509785" r:id="rId27"/>
    <p:sldLayoutId id="2147509159" r:id="rId28"/>
    <p:sldLayoutId id="214750916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30722"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30723"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6A58E091-31EB-4936-96A1-9C5AE85BB357}"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786" r:id="rId1"/>
    <p:sldLayoutId id="2147509787" r:id="rId2"/>
    <p:sldLayoutId id="2147509788" r:id="rId3"/>
    <p:sldLayoutId id="2147509789" r:id="rId4"/>
    <p:sldLayoutId id="2147509790" r:id="rId5"/>
    <p:sldLayoutId id="2147509791" r:id="rId6"/>
    <p:sldLayoutId id="2147509792" r:id="rId7"/>
    <p:sldLayoutId id="2147509793" r:id="rId8"/>
    <p:sldLayoutId id="2147509794" r:id="rId9"/>
    <p:sldLayoutId id="2147509161" r:id="rId10"/>
    <p:sldLayoutId id="2147509795" r:id="rId11"/>
    <p:sldLayoutId id="2147509162" r:id="rId12"/>
    <p:sldLayoutId id="2147509163" r:id="rId13"/>
    <p:sldLayoutId id="2147509796" r:id="rId14"/>
    <p:sldLayoutId id="2147509797" r:id="rId15"/>
    <p:sldLayoutId id="2147509798" r:id="rId16"/>
    <p:sldLayoutId id="2147509799" r:id="rId17"/>
    <p:sldLayoutId id="2147509800" r:id="rId18"/>
    <p:sldLayoutId id="2147509801" r:id="rId19"/>
    <p:sldLayoutId id="2147509802" r:id="rId20"/>
    <p:sldLayoutId id="2147509803" r:id="rId21"/>
    <p:sldLayoutId id="2147509804" r:id="rId22"/>
    <p:sldLayoutId id="2147509805" r:id="rId23"/>
    <p:sldLayoutId id="2147509806" r:id="rId24"/>
    <p:sldLayoutId id="2147509807" r:id="rId25"/>
    <p:sldLayoutId id="2147509808" r:id="rId26"/>
    <p:sldLayoutId id="2147509809" r:id="rId27"/>
    <p:sldLayoutId id="2147509164" r:id="rId28"/>
    <p:sldLayoutId id="214750916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31746"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31747"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B5DE5F37-E105-47E6-9D98-5B506A387BF9}"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810" r:id="rId1"/>
    <p:sldLayoutId id="2147509811" r:id="rId2"/>
    <p:sldLayoutId id="2147509812" r:id="rId3"/>
    <p:sldLayoutId id="2147509813" r:id="rId4"/>
    <p:sldLayoutId id="2147509814" r:id="rId5"/>
    <p:sldLayoutId id="2147509815" r:id="rId6"/>
    <p:sldLayoutId id="2147509816" r:id="rId7"/>
    <p:sldLayoutId id="2147509817" r:id="rId8"/>
    <p:sldLayoutId id="2147509818" r:id="rId9"/>
    <p:sldLayoutId id="2147509166" r:id="rId10"/>
    <p:sldLayoutId id="2147509819" r:id="rId11"/>
    <p:sldLayoutId id="2147509167" r:id="rId12"/>
    <p:sldLayoutId id="2147509168" r:id="rId13"/>
    <p:sldLayoutId id="2147509820" r:id="rId14"/>
    <p:sldLayoutId id="2147509821" r:id="rId15"/>
    <p:sldLayoutId id="2147509822" r:id="rId16"/>
    <p:sldLayoutId id="2147509823" r:id="rId17"/>
    <p:sldLayoutId id="2147509824" r:id="rId18"/>
    <p:sldLayoutId id="2147509825" r:id="rId19"/>
    <p:sldLayoutId id="2147509826" r:id="rId20"/>
    <p:sldLayoutId id="2147509827" r:id="rId21"/>
    <p:sldLayoutId id="2147509828" r:id="rId22"/>
    <p:sldLayoutId id="2147509829" r:id="rId23"/>
    <p:sldLayoutId id="2147509830" r:id="rId24"/>
    <p:sldLayoutId id="2147509831" r:id="rId25"/>
    <p:sldLayoutId id="2147509832" r:id="rId26"/>
    <p:sldLayoutId id="2147509833" r:id="rId27"/>
    <p:sldLayoutId id="2147509169" r:id="rId28"/>
    <p:sldLayoutId id="214750917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99949F5-BA0E-477E-9B0C-41639A44AB3E}" type="datetimeFigureOut">
              <a:rPr lang="en-US"/>
              <a:pPr>
                <a:defRPr/>
              </a:pPr>
              <a:t>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A5BB6FF3-C5AA-490D-B5BE-B7F2D30FA22D}"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509309" r:id="rId1"/>
    <p:sldLayoutId id="2147509310" r:id="rId2"/>
    <p:sldLayoutId id="2147509311" r:id="rId3"/>
    <p:sldLayoutId id="2147509312" r:id="rId4"/>
    <p:sldLayoutId id="2147509313" r:id="rId5"/>
    <p:sldLayoutId id="2147509314" r:id="rId6"/>
    <p:sldLayoutId id="2147509315" r:id="rId7"/>
    <p:sldLayoutId id="2147509316" r:id="rId8"/>
    <p:sldLayoutId id="2147509317" r:id="rId9"/>
    <p:sldLayoutId id="2147509318" r:id="rId10"/>
    <p:sldLayoutId id="21475093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32770"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32771"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369930DE-1E4D-4E8B-BDE1-36BFA0812698}"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834" r:id="rId1"/>
    <p:sldLayoutId id="2147509835" r:id="rId2"/>
    <p:sldLayoutId id="2147509836" r:id="rId3"/>
    <p:sldLayoutId id="2147509837" r:id="rId4"/>
    <p:sldLayoutId id="2147509838" r:id="rId5"/>
    <p:sldLayoutId id="2147509839" r:id="rId6"/>
    <p:sldLayoutId id="2147509840" r:id="rId7"/>
    <p:sldLayoutId id="2147509841" r:id="rId8"/>
    <p:sldLayoutId id="2147509842" r:id="rId9"/>
    <p:sldLayoutId id="2147509171" r:id="rId10"/>
    <p:sldLayoutId id="2147509843" r:id="rId11"/>
    <p:sldLayoutId id="2147509172" r:id="rId12"/>
    <p:sldLayoutId id="2147509173" r:id="rId13"/>
    <p:sldLayoutId id="2147509844" r:id="rId14"/>
    <p:sldLayoutId id="2147509845" r:id="rId15"/>
    <p:sldLayoutId id="2147509846" r:id="rId16"/>
    <p:sldLayoutId id="2147509847" r:id="rId17"/>
    <p:sldLayoutId id="2147509848" r:id="rId18"/>
    <p:sldLayoutId id="2147509849" r:id="rId19"/>
    <p:sldLayoutId id="2147509850" r:id="rId20"/>
    <p:sldLayoutId id="2147509851" r:id="rId21"/>
    <p:sldLayoutId id="2147509852" r:id="rId22"/>
    <p:sldLayoutId id="2147509853" r:id="rId23"/>
    <p:sldLayoutId id="2147509854" r:id="rId24"/>
    <p:sldLayoutId id="2147509855" r:id="rId25"/>
    <p:sldLayoutId id="2147509856" r:id="rId26"/>
    <p:sldLayoutId id="2147509857" r:id="rId27"/>
    <p:sldLayoutId id="2147509174" r:id="rId28"/>
    <p:sldLayoutId id="214750917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33794"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33795"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96BC0847-51DA-4AC6-A875-930FF49649A4}"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858" r:id="rId1"/>
    <p:sldLayoutId id="2147509859" r:id="rId2"/>
    <p:sldLayoutId id="2147509860" r:id="rId3"/>
    <p:sldLayoutId id="2147509861" r:id="rId4"/>
    <p:sldLayoutId id="2147509862" r:id="rId5"/>
    <p:sldLayoutId id="2147509863" r:id="rId6"/>
    <p:sldLayoutId id="2147509864" r:id="rId7"/>
    <p:sldLayoutId id="2147509865" r:id="rId8"/>
    <p:sldLayoutId id="2147509866" r:id="rId9"/>
    <p:sldLayoutId id="2147509176" r:id="rId10"/>
    <p:sldLayoutId id="2147509867" r:id="rId11"/>
    <p:sldLayoutId id="2147509177" r:id="rId12"/>
    <p:sldLayoutId id="2147509178" r:id="rId13"/>
    <p:sldLayoutId id="2147509868" r:id="rId14"/>
    <p:sldLayoutId id="2147509869" r:id="rId15"/>
    <p:sldLayoutId id="2147509870" r:id="rId16"/>
    <p:sldLayoutId id="2147509871" r:id="rId17"/>
    <p:sldLayoutId id="2147509872" r:id="rId18"/>
    <p:sldLayoutId id="2147509873" r:id="rId19"/>
    <p:sldLayoutId id="2147509874" r:id="rId20"/>
    <p:sldLayoutId id="2147509875" r:id="rId21"/>
    <p:sldLayoutId id="2147509876" r:id="rId22"/>
    <p:sldLayoutId id="2147509877" r:id="rId23"/>
    <p:sldLayoutId id="2147509878" r:id="rId24"/>
    <p:sldLayoutId id="2147509879" r:id="rId25"/>
    <p:sldLayoutId id="2147509880" r:id="rId26"/>
    <p:sldLayoutId id="2147509881" r:id="rId27"/>
    <p:sldLayoutId id="2147509179" r:id="rId28"/>
    <p:sldLayoutId id="214750918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34818"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34819"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20539D10-58B4-4824-A596-514805C02757}"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882" r:id="rId1"/>
    <p:sldLayoutId id="2147509883" r:id="rId2"/>
    <p:sldLayoutId id="2147509884" r:id="rId3"/>
    <p:sldLayoutId id="2147509885" r:id="rId4"/>
    <p:sldLayoutId id="2147509886" r:id="rId5"/>
    <p:sldLayoutId id="2147509887" r:id="rId6"/>
    <p:sldLayoutId id="2147509888" r:id="rId7"/>
    <p:sldLayoutId id="2147509889" r:id="rId8"/>
    <p:sldLayoutId id="2147509890" r:id="rId9"/>
    <p:sldLayoutId id="2147509181" r:id="rId10"/>
    <p:sldLayoutId id="2147509891" r:id="rId11"/>
    <p:sldLayoutId id="2147509182" r:id="rId12"/>
    <p:sldLayoutId id="2147509183" r:id="rId13"/>
    <p:sldLayoutId id="2147509892" r:id="rId14"/>
    <p:sldLayoutId id="2147509893" r:id="rId15"/>
    <p:sldLayoutId id="2147509894" r:id="rId16"/>
    <p:sldLayoutId id="2147509895" r:id="rId17"/>
    <p:sldLayoutId id="2147509896" r:id="rId18"/>
    <p:sldLayoutId id="2147509897" r:id="rId19"/>
    <p:sldLayoutId id="2147509898" r:id="rId20"/>
    <p:sldLayoutId id="2147509899" r:id="rId21"/>
    <p:sldLayoutId id="2147509900" r:id="rId22"/>
    <p:sldLayoutId id="2147509901" r:id="rId23"/>
    <p:sldLayoutId id="2147509902" r:id="rId24"/>
    <p:sldLayoutId id="2147509903" r:id="rId25"/>
    <p:sldLayoutId id="2147509904" r:id="rId26"/>
    <p:sldLayoutId id="2147509905" r:id="rId27"/>
    <p:sldLayoutId id="2147509184" r:id="rId28"/>
    <p:sldLayoutId id="214750918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35842"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35843"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FE0A07A9-AE19-4818-B98E-00D6AB49B260}"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906" r:id="rId1"/>
    <p:sldLayoutId id="2147509907" r:id="rId2"/>
    <p:sldLayoutId id="2147509908" r:id="rId3"/>
    <p:sldLayoutId id="2147509909" r:id="rId4"/>
    <p:sldLayoutId id="2147509910" r:id="rId5"/>
    <p:sldLayoutId id="2147509911" r:id="rId6"/>
    <p:sldLayoutId id="2147509912" r:id="rId7"/>
    <p:sldLayoutId id="2147509913" r:id="rId8"/>
    <p:sldLayoutId id="2147509914" r:id="rId9"/>
    <p:sldLayoutId id="2147509186" r:id="rId10"/>
    <p:sldLayoutId id="2147509915" r:id="rId11"/>
    <p:sldLayoutId id="2147509187" r:id="rId12"/>
    <p:sldLayoutId id="2147509188" r:id="rId13"/>
    <p:sldLayoutId id="2147509916" r:id="rId14"/>
    <p:sldLayoutId id="2147509917" r:id="rId15"/>
    <p:sldLayoutId id="2147509918" r:id="rId16"/>
    <p:sldLayoutId id="2147509919" r:id="rId17"/>
    <p:sldLayoutId id="2147509920" r:id="rId18"/>
    <p:sldLayoutId id="2147509921" r:id="rId19"/>
    <p:sldLayoutId id="2147509922" r:id="rId20"/>
    <p:sldLayoutId id="2147509923" r:id="rId21"/>
    <p:sldLayoutId id="2147509924" r:id="rId22"/>
    <p:sldLayoutId id="2147509925" r:id="rId23"/>
    <p:sldLayoutId id="2147509926" r:id="rId24"/>
    <p:sldLayoutId id="2147509927" r:id="rId25"/>
    <p:sldLayoutId id="2147509928" r:id="rId26"/>
    <p:sldLayoutId id="2147509929" r:id="rId27"/>
    <p:sldLayoutId id="2147509189" r:id="rId28"/>
    <p:sldLayoutId id="214750919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36866"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36867"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4FB09FE8-808F-4DC8-8B52-B2888F9A38EC}"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930" r:id="rId1"/>
    <p:sldLayoutId id="2147509931" r:id="rId2"/>
    <p:sldLayoutId id="2147509932" r:id="rId3"/>
    <p:sldLayoutId id="2147509933" r:id="rId4"/>
    <p:sldLayoutId id="2147509934" r:id="rId5"/>
    <p:sldLayoutId id="2147509935" r:id="rId6"/>
    <p:sldLayoutId id="2147509936" r:id="rId7"/>
    <p:sldLayoutId id="2147509937" r:id="rId8"/>
    <p:sldLayoutId id="2147509938" r:id="rId9"/>
    <p:sldLayoutId id="2147509191" r:id="rId10"/>
    <p:sldLayoutId id="2147509939" r:id="rId11"/>
    <p:sldLayoutId id="2147509192" r:id="rId12"/>
    <p:sldLayoutId id="2147509193" r:id="rId13"/>
    <p:sldLayoutId id="2147509940" r:id="rId14"/>
    <p:sldLayoutId id="2147509941" r:id="rId15"/>
    <p:sldLayoutId id="2147509942" r:id="rId16"/>
    <p:sldLayoutId id="2147509943" r:id="rId17"/>
    <p:sldLayoutId id="2147509944" r:id="rId18"/>
    <p:sldLayoutId id="2147509945" r:id="rId19"/>
    <p:sldLayoutId id="2147509946" r:id="rId20"/>
    <p:sldLayoutId id="2147509947" r:id="rId21"/>
    <p:sldLayoutId id="2147509948" r:id="rId22"/>
    <p:sldLayoutId id="2147509949" r:id="rId23"/>
    <p:sldLayoutId id="2147509950" r:id="rId24"/>
    <p:sldLayoutId id="2147509951" r:id="rId25"/>
    <p:sldLayoutId id="2147509952" r:id="rId26"/>
    <p:sldLayoutId id="2147509953" r:id="rId27"/>
    <p:sldLayoutId id="2147509194" r:id="rId28"/>
    <p:sldLayoutId id="214750919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37890"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37891"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E6CC4224-77F5-42F7-B94A-22FBE8D34222}"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954" r:id="rId1"/>
    <p:sldLayoutId id="2147509955" r:id="rId2"/>
    <p:sldLayoutId id="2147509956" r:id="rId3"/>
    <p:sldLayoutId id="2147509957" r:id="rId4"/>
    <p:sldLayoutId id="2147509958" r:id="rId5"/>
    <p:sldLayoutId id="2147509959" r:id="rId6"/>
    <p:sldLayoutId id="2147509960" r:id="rId7"/>
    <p:sldLayoutId id="2147509961" r:id="rId8"/>
    <p:sldLayoutId id="2147509962" r:id="rId9"/>
    <p:sldLayoutId id="2147509196" r:id="rId10"/>
    <p:sldLayoutId id="2147509963" r:id="rId11"/>
    <p:sldLayoutId id="2147509197" r:id="rId12"/>
    <p:sldLayoutId id="2147509198" r:id="rId13"/>
    <p:sldLayoutId id="2147509964" r:id="rId14"/>
    <p:sldLayoutId id="2147509965" r:id="rId15"/>
    <p:sldLayoutId id="2147509966" r:id="rId16"/>
    <p:sldLayoutId id="2147509967" r:id="rId17"/>
    <p:sldLayoutId id="2147509968" r:id="rId18"/>
    <p:sldLayoutId id="2147509969" r:id="rId19"/>
    <p:sldLayoutId id="2147509970" r:id="rId20"/>
    <p:sldLayoutId id="2147509971" r:id="rId21"/>
    <p:sldLayoutId id="2147509972" r:id="rId22"/>
    <p:sldLayoutId id="2147509973" r:id="rId23"/>
    <p:sldLayoutId id="2147509974" r:id="rId24"/>
    <p:sldLayoutId id="2147509975" r:id="rId25"/>
    <p:sldLayoutId id="2147509976" r:id="rId26"/>
    <p:sldLayoutId id="2147509977" r:id="rId27"/>
    <p:sldLayoutId id="2147509199" r:id="rId28"/>
    <p:sldLayoutId id="214750920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38914"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38915"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7554B825-D0F7-40EA-8D18-51598BAF5BDB}"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978" r:id="rId1"/>
    <p:sldLayoutId id="2147509979" r:id="rId2"/>
    <p:sldLayoutId id="2147509980" r:id="rId3"/>
    <p:sldLayoutId id="2147509981" r:id="rId4"/>
    <p:sldLayoutId id="2147509982" r:id="rId5"/>
    <p:sldLayoutId id="2147509983" r:id="rId6"/>
    <p:sldLayoutId id="2147509984" r:id="rId7"/>
    <p:sldLayoutId id="2147509985" r:id="rId8"/>
    <p:sldLayoutId id="2147509986" r:id="rId9"/>
    <p:sldLayoutId id="2147509201" r:id="rId10"/>
    <p:sldLayoutId id="2147509987" r:id="rId11"/>
    <p:sldLayoutId id="2147509202" r:id="rId12"/>
    <p:sldLayoutId id="2147509203" r:id="rId13"/>
    <p:sldLayoutId id="2147509988" r:id="rId14"/>
    <p:sldLayoutId id="2147509989" r:id="rId15"/>
    <p:sldLayoutId id="2147509990" r:id="rId16"/>
    <p:sldLayoutId id="2147509991" r:id="rId17"/>
    <p:sldLayoutId id="2147509992" r:id="rId18"/>
    <p:sldLayoutId id="2147509993" r:id="rId19"/>
    <p:sldLayoutId id="2147509994" r:id="rId20"/>
    <p:sldLayoutId id="2147509995" r:id="rId21"/>
    <p:sldLayoutId id="2147509996" r:id="rId22"/>
    <p:sldLayoutId id="2147509997" r:id="rId23"/>
    <p:sldLayoutId id="2147509998" r:id="rId24"/>
    <p:sldLayoutId id="2147509999" r:id="rId25"/>
    <p:sldLayoutId id="2147510000" r:id="rId26"/>
    <p:sldLayoutId id="2147510001" r:id="rId27"/>
    <p:sldLayoutId id="2147509204" r:id="rId28"/>
    <p:sldLayoutId id="214750920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39938"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39939"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68FC1E85-2B00-425C-8EF9-AD17C1760501}"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10002" r:id="rId1"/>
    <p:sldLayoutId id="2147510003" r:id="rId2"/>
    <p:sldLayoutId id="2147510004" r:id="rId3"/>
    <p:sldLayoutId id="2147510005" r:id="rId4"/>
    <p:sldLayoutId id="2147510006" r:id="rId5"/>
    <p:sldLayoutId id="2147510007" r:id="rId6"/>
    <p:sldLayoutId id="2147510008" r:id="rId7"/>
    <p:sldLayoutId id="2147510009" r:id="rId8"/>
    <p:sldLayoutId id="2147510010" r:id="rId9"/>
    <p:sldLayoutId id="2147509206" r:id="rId10"/>
    <p:sldLayoutId id="2147510011" r:id="rId11"/>
    <p:sldLayoutId id="2147509207" r:id="rId12"/>
    <p:sldLayoutId id="2147509208" r:id="rId13"/>
    <p:sldLayoutId id="2147510012" r:id="rId14"/>
    <p:sldLayoutId id="2147510013" r:id="rId15"/>
    <p:sldLayoutId id="2147510014" r:id="rId16"/>
    <p:sldLayoutId id="2147510015" r:id="rId17"/>
    <p:sldLayoutId id="2147510016" r:id="rId18"/>
    <p:sldLayoutId id="2147510017" r:id="rId19"/>
    <p:sldLayoutId id="2147510018" r:id="rId20"/>
    <p:sldLayoutId id="2147510019" r:id="rId21"/>
    <p:sldLayoutId id="2147510020" r:id="rId22"/>
    <p:sldLayoutId id="2147510021" r:id="rId23"/>
    <p:sldLayoutId id="2147510022" r:id="rId24"/>
    <p:sldLayoutId id="2147510023" r:id="rId25"/>
    <p:sldLayoutId id="2147510024" r:id="rId26"/>
    <p:sldLayoutId id="2147510025" r:id="rId27"/>
    <p:sldLayoutId id="2147509209" r:id="rId28"/>
    <p:sldLayoutId id="214750921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40962"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40963"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B0345A0A-C15B-4FB3-842D-ECFDC5F2852C}"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10026" r:id="rId1"/>
    <p:sldLayoutId id="2147510027" r:id="rId2"/>
    <p:sldLayoutId id="2147510028" r:id="rId3"/>
    <p:sldLayoutId id="2147510029" r:id="rId4"/>
    <p:sldLayoutId id="2147510030" r:id="rId5"/>
    <p:sldLayoutId id="2147510031" r:id="rId6"/>
    <p:sldLayoutId id="2147510032" r:id="rId7"/>
    <p:sldLayoutId id="2147510033" r:id="rId8"/>
    <p:sldLayoutId id="2147510034" r:id="rId9"/>
    <p:sldLayoutId id="2147509211" r:id="rId10"/>
    <p:sldLayoutId id="2147510035" r:id="rId11"/>
    <p:sldLayoutId id="2147509212" r:id="rId12"/>
    <p:sldLayoutId id="2147509213" r:id="rId13"/>
    <p:sldLayoutId id="2147510036" r:id="rId14"/>
    <p:sldLayoutId id="2147510037" r:id="rId15"/>
    <p:sldLayoutId id="2147510038" r:id="rId16"/>
    <p:sldLayoutId id="2147510039" r:id="rId17"/>
    <p:sldLayoutId id="2147510040" r:id="rId18"/>
    <p:sldLayoutId id="2147510041" r:id="rId19"/>
    <p:sldLayoutId id="2147510042" r:id="rId20"/>
    <p:sldLayoutId id="2147510043" r:id="rId21"/>
    <p:sldLayoutId id="2147510044" r:id="rId22"/>
    <p:sldLayoutId id="2147510045" r:id="rId23"/>
    <p:sldLayoutId id="2147510046" r:id="rId24"/>
    <p:sldLayoutId id="2147510047" r:id="rId25"/>
    <p:sldLayoutId id="2147510048" r:id="rId26"/>
    <p:sldLayoutId id="2147510049" r:id="rId27"/>
    <p:sldLayoutId id="2147509214" r:id="rId28"/>
    <p:sldLayoutId id="214750921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41986"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41987"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32024730-58CD-4A0F-A926-34C5062471C5}"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10050" r:id="rId1"/>
    <p:sldLayoutId id="2147510051" r:id="rId2"/>
    <p:sldLayoutId id="2147510052" r:id="rId3"/>
    <p:sldLayoutId id="2147510053" r:id="rId4"/>
    <p:sldLayoutId id="2147510054" r:id="rId5"/>
    <p:sldLayoutId id="2147510055" r:id="rId6"/>
    <p:sldLayoutId id="2147510056" r:id="rId7"/>
    <p:sldLayoutId id="2147510057" r:id="rId8"/>
    <p:sldLayoutId id="2147510058" r:id="rId9"/>
    <p:sldLayoutId id="2147509216" r:id="rId10"/>
    <p:sldLayoutId id="2147510059" r:id="rId11"/>
    <p:sldLayoutId id="2147509217" r:id="rId12"/>
    <p:sldLayoutId id="2147509218" r:id="rId13"/>
    <p:sldLayoutId id="2147510060" r:id="rId14"/>
    <p:sldLayoutId id="2147510061" r:id="rId15"/>
    <p:sldLayoutId id="2147510062" r:id="rId16"/>
    <p:sldLayoutId id="2147510063" r:id="rId17"/>
    <p:sldLayoutId id="2147510064" r:id="rId18"/>
    <p:sldLayoutId id="2147510065" r:id="rId19"/>
    <p:sldLayoutId id="2147510066" r:id="rId20"/>
    <p:sldLayoutId id="2147510067" r:id="rId21"/>
    <p:sldLayoutId id="2147510068" r:id="rId22"/>
    <p:sldLayoutId id="2147510069" r:id="rId23"/>
    <p:sldLayoutId id="2147510070" r:id="rId24"/>
    <p:sldLayoutId id="2147510071" r:id="rId25"/>
    <p:sldLayoutId id="2147510072" r:id="rId26"/>
    <p:sldLayoutId id="2147510073" r:id="rId27"/>
    <p:sldLayoutId id="2147509219" r:id="rId28"/>
    <p:sldLayoutId id="214750922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547B165E-AEF5-4E90-9E64-38506EDA625E}" type="datetimeFigureOut">
              <a:rPr lang="en-US"/>
              <a:pPr>
                <a:defRPr/>
              </a:pPr>
              <a:t>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5AB429D7-3BEA-4961-B9AB-8114A6EE866F}"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509441" r:id="rId1"/>
    <p:sldLayoutId id="2147509442" r:id="rId2"/>
    <p:sldLayoutId id="2147509443" r:id="rId3"/>
    <p:sldLayoutId id="2147509444" r:id="rId4"/>
    <p:sldLayoutId id="2147509445" r:id="rId5"/>
    <p:sldLayoutId id="2147509446" r:id="rId6"/>
    <p:sldLayoutId id="2147509447" r:id="rId7"/>
    <p:sldLayoutId id="2147509448" r:id="rId8"/>
    <p:sldLayoutId id="2147509449" r:id="rId9"/>
    <p:sldLayoutId id="2147509450" r:id="rId10"/>
    <p:sldLayoutId id="21475094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43010"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43011"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72F7276E-91CF-4F87-A7BF-A389A7693352}"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10074" r:id="rId1"/>
    <p:sldLayoutId id="2147510075" r:id="rId2"/>
    <p:sldLayoutId id="2147510076" r:id="rId3"/>
    <p:sldLayoutId id="2147510077" r:id="rId4"/>
    <p:sldLayoutId id="2147510078" r:id="rId5"/>
    <p:sldLayoutId id="2147510079" r:id="rId6"/>
    <p:sldLayoutId id="2147510080" r:id="rId7"/>
    <p:sldLayoutId id="2147510081" r:id="rId8"/>
    <p:sldLayoutId id="2147510082" r:id="rId9"/>
    <p:sldLayoutId id="2147509221" r:id="rId10"/>
    <p:sldLayoutId id="2147510083" r:id="rId11"/>
    <p:sldLayoutId id="2147509222" r:id="rId12"/>
    <p:sldLayoutId id="2147509223" r:id="rId13"/>
    <p:sldLayoutId id="2147510084" r:id="rId14"/>
    <p:sldLayoutId id="2147510085" r:id="rId15"/>
    <p:sldLayoutId id="2147510086" r:id="rId16"/>
    <p:sldLayoutId id="2147510087" r:id="rId17"/>
    <p:sldLayoutId id="2147510088" r:id="rId18"/>
    <p:sldLayoutId id="2147510089" r:id="rId19"/>
    <p:sldLayoutId id="2147510090" r:id="rId20"/>
    <p:sldLayoutId id="2147510091" r:id="rId21"/>
    <p:sldLayoutId id="2147510092" r:id="rId22"/>
    <p:sldLayoutId id="2147510093" r:id="rId23"/>
    <p:sldLayoutId id="2147510094" r:id="rId24"/>
    <p:sldLayoutId id="2147510095" r:id="rId25"/>
    <p:sldLayoutId id="2147510096" r:id="rId26"/>
    <p:sldLayoutId id="2147510097" r:id="rId27"/>
    <p:sldLayoutId id="2147509224" r:id="rId28"/>
    <p:sldLayoutId id="214750922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44034"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44035"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456E6570-8CFD-43E8-B267-4E254FAB80B4}"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10098" r:id="rId1"/>
    <p:sldLayoutId id="2147510099" r:id="rId2"/>
    <p:sldLayoutId id="2147510100" r:id="rId3"/>
    <p:sldLayoutId id="2147510101" r:id="rId4"/>
    <p:sldLayoutId id="2147510102" r:id="rId5"/>
    <p:sldLayoutId id="2147510103" r:id="rId6"/>
    <p:sldLayoutId id="2147510104" r:id="rId7"/>
    <p:sldLayoutId id="2147510105" r:id="rId8"/>
    <p:sldLayoutId id="2147510106" r:id="rId9"/>
    <p:sldLayoutId id="2147509226" r:id="rId10"/>
    <p:sldLayoutId id="2147510107" r:id="rId11"/>
    <p:sldLayoutId id="2147509227" r:id="rId12"/>
    <p:sldLayoutId id="2147509228" r:id="rId13"/>
    <p:sldLayoutId id="2147510108" r:id="rId14"/>
    <p:sldLayoutId id="2147510109" r:id="rId15"/>
    <p:sldLayoutId id="2147510110" r:id="rId16"/>
    <p:sldLayoutId id="2147510111" r:id="rId17"/>
    <p:sldLayoutId id="2147510112" r:id="rId18"/>
    <p:sldLayoutId id="2147510113" r:id="rId19"/>
    <p:sldLayoutId id="2147510114" r:id="rId20"/>
    <p:sldLayoutId id="2147510115" r:id="rId21"/>
    <p:sldLayoutId id="2147510116" r:id="rId22"/>
    <p:sldLayoutId id="2147510117" r:id="rId23"/>
    <p:sldLayoutId id="2147510118" r:id="rId24"/>
    <p:sldLayoutId id="2147510119" r:id="rId25"/>
    <p:sldLayoutId id="2147510120" r:id="rId26"/>
    <p:sldLayoutId id="2147510121" r:id="rId27"/>
    <p:sldLayoutId id="2147509229" r:id="rId28"/>
    <p:sldLayoutId id="214750923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45058"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45059"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7AE9B275-6290-4535-A8AB-7A2757CEAA40}"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10122" r:id="rId1"/>
    <p:sldLayoutId id="2147510123" r:id="rId2"/>
    <p:sldLayoutId id="2147510124" r:id="rId3"/>
    <p:sldLayoutId id="2147510125" r:id="rId4"/>
    <p:sldLayoutId id="2147510126" r:id="rId5"/>
    <p:sldLayoutId id="2147510127" r:id="rId6"/>
    <p:sldLayoutId id="2147510128" r:id="rId7"/>
    <p:sldLayoutId id="2147510129" r:id="rId8"/>
    <p:sldLayoutId id="2147510130" r:id="rId9"/>
    <p:sldLayoutId id="2147509231" r:id="rId10"/>
    <p:sldLayoutId id="2147510131" r:id="rId11"/>
    <p:sldLayoutId id="2147509232" r:id="rId12"/>
    <p:sldLayoutId id="2147509233" r:id="rId13"/>
    <p:sldLayoutId id="2147510132" r:id="rId14"/>
    <p:sldLayoutId id="2147510133" r:id="rId15"/>
    <p:sldLayoutId id="2147510134" r:id="rId16"/>
    <p:sldLayoutId id="2147510135" r:id="rId17"/>
    <p:sldLayoutId id="2147510136" r:id="rId18"/>
    <p:sldLayoutId id="2147510137" r:id="rId19"/>
    <p:sldLayoutId id="2147510138" r:id="rId20"/>
    <p:sldLayoutId id="2147510139" r:id="rId21"/>
    <p:sldLayoutId id="2147510140" r:id="rId22"/>
    <p:sldLayoutId id="2147510141" r:id="rId23"/>
    <p:sldLayoutId id="2147510142" r:id="rId24"/>
    <p:sldLayoutId id="2147510143" r:id="rId25"/>
    <p:sldLayoutId id="2147510144" r:id="rId26"/>
    <p:sldLayoutId id="2147510145" r:id="rId27"/>
    <p:sldLayoutId id="2147509234" r:id="rId28"/>
    <p:sldLayoutId id="214750923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46082"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46083"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DF60A375-1596-41C7-B58B-F548F3A6A43D}"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10146" r:id="rId1"/>
    <p:sldLayoutId id="2147510147" r:id="rId2"/>
    <p:sldLayoutId id="2147510148" r:id="rId3"/>
    <p:sldLayoutId id="2147510149" r:id="rId4"/>
    <p:sldLayoutId id="2147510150" r:id="rId5"/>
    <p:sldLayoutId id="2147510151" r:id="rId6"/>
    <p:sldLayoutId id="2147510152" r:id="rId7"/>
    <p:sldLayoutId id="2147510153" r:id="rId8"/>
    <p:sldLayoutId id="2147510154" r:id="rId9"/>
    <p:sldLayoutId id="2147509236" r:id="rId10"/>
    <p:sldLayoutId id="2147510155" r:id="rId11"/>
    <p:sldLayoutId id="2147509237" r:id="rId12"/>
    <p:sldLayoutId id="2147509238" r:id="rId13"/>
    <p:sldLayoutId id="2147510156" r:id="rId14"/>
    <p:sldLayoutId id="2147510157" r:id="rId15"/>
    <p:sldLayoutId id="2147510158" r:id="rId16"/>
    <p:sldLayoutId id="2147510159" r:id="rId17"/>
    <p:sldLayoutId id="2147510160" r:id="rId18"/>
    <p:sldLayoutId id="2147510161" r:id="rId19"/>
    <p:sldLayoutId id="2147510162" r:id="rId20"/>
    <p:sldLayoutId id="2147510163" r:id="rId21"/>
    <p:sldLayoutId id="2147510164" r:id="rId22"/>
    <p:sldLayoutId id="2147510165" r:id="rId23"/>
    <p:sldLayoutId id="2147510166" r:id="rId24"/>
    <p:sldLayoutId id="2147510167" r:id="rId25"/>
    <p:sldLayoutId id="2147510168" r:id="rId26"/>
    <p:sldLayoutId id="2147510169" r:id="rId27"/>
    <p:sldLayoutId id="2147509239" r:id="rId28"/>
    <p:sldLayoutId id="214750924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47106"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47107"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97D6419D-7255-41A2-BACC-11FAC9EE2327}"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10170" r:id="rId1"/>
    <p:sldLayoutId id="2147510171" r:id="rId2"/>
    <p:sldLayoutId id="2147510172" r:id="rId3"/>
    <p:sldLayoutId id="2147510173" r:id="rId4"/>
    <p:sldLayoutId id="2147510174" r:id="rId5"/>
    <p:sldLayoutId id="2147510175" r:id="rId6"/>
    <p:sldLayoutId id="2147510176" r:id="rId7"/>
    <p:sldLayoutId id="2147510177" r:id="rId8"/>
    <p:sldLayoutId id="2147510178" r:id="rId9"/>
    <p:sldLayoutId id="2147509241" r:id="rId10"/>
    <p:sldLayoutId id="2147510179" r:id="rId11"/>
    <p:sldLayoutId id="2147509242" r:id="rId12"/>
    <p:sldLayoutId id="2147509243" r:id="rId13"/>
    <p:sldLayoutId id="2147510180" r:id="rId14"/>
    <p:sldLayoutId id="2147510181" r:id="rId15"/>
    <p:sldLayoutId id="2147510182" r:id="rId16"/>
    <p:sldLayoutId id="2147510183" r:id="rId17"/>
    <p:sldLayoutId id="2147510184" r:id="rId18"/>
    <p:sldLayoutId id="2147510185" r:id="rId19"/>
    <p:sldLayoutId id="2147510186" r:id="rId20"/>
    <p:sldLayoutId id="2147510187" r:id="rId21"/>
    <p:sldLayoutId id="2147510188" r:id="rId22"/>
    <p:sldLayoutId id="2147510189" r:id="rId23"/>
    <p:sldLayoutId id="2147510190" r:id="rId24"/>
    <p:sldLayoutId id="2147510191" r:id="rId25"/>
    <p:sldLayoutId id="2147510192" r:id="rId26"/>
    <p:sldLayoutId id="2147510193" r:id="rId27"/>
    <p:sldLayoutId id="2147509244" r:id="rId28"/>
    <p:sldLayoutId id="214750924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48130"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48131"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FDE392A7-2C59-4EDD-947B-F0B08F512955}"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10194" r:id="rId1"/>
    <p:sldLayoutId id="2147510195" r:id="rId2"/>
    <p:sldLayoutId id="2147510196" r:id="rId3"/>
    <p:sldLayoutId id="2147510197" r:id="rId4"/>
    <p:sldLayoutId id="2147510198" r:id="rId5"/>
    <p:sldLayoutId id="2147510199" r:id="rId6"/>
    <p:sldLayoutId id="2147510200" r:id="rId7"/>
    <p:sldLayoutId id="2147510201" r:id="rId8"/>
    <p:sldLayoutId id="2147510202" r:id="rId9"/>
    <p:sldLayoutId id="2147509246" r:id="rId10"/>
    <p:sldLayoutId id="2147510203" r:id="rId11"/>
    <p:sldLayoutId id="2147509247" r:id="rId12"/>
    <p:sldLayoutId id="2147509248" r:id="rId13"/>
    <p:sldLayoutId id="2147510204" r:id="rId14"/>
    <p:sldLayoutId id="2147510205" r:id="rId15"/>
    <p:sldLayoutId id="2147510206" r:id="rId16"/>
    <p:sldLayoutId id="2147510207" r:id="rId17"/>
    <p:sldLayoutId id="2147510208" r:id="rId18"/>
    <p:sldLayoutId id="2147510209" r:id="rId19"/>
    <p:sldLayoutId id="2147510210" r:id="rId20"/>
    <p:sldLayoutId id="2147510211" r:id="rId21"/>
    <p:sldLayoutId id="2147510212" r:id="rId22"/>
    <p:sldLayoutId id="2147510213" r:id="rId23"/>
    <p:sldLayoutId id="2147510214" r:id="rId24"/>
    <p:sldLayoutId id="2147510215" r:id="rId25"/>
    <p:sldLayoutId id="2147510216" r:id="rId26"/>
    <p:sldLayoutId id="2147510217" r:id="rId27"/>
    <p:sldLayoutId id="2147509249" r:id="rId28"/>
    <p:sldLayoutId id="214750925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49154"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49155"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5BF7ECC3-27B9-4892-B9D9-1413E7C4913D}"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10218" r:id="rId1"/>
    <p:sldLayoutId id="2147510219" r:id="rId2"/>
    <p:sldLayoutId id="2147510220" r:id="rId3"/>
    <p:sldLayoutId id="2147510221" r:id="rId4"/>
    <p:sldLayoutId id="2147510222" r:id="rId5"/>
    <p:sldLayoutId id="2147510223" r:id="rId6"/>
    <p:sldLayoutId id="2147510224" r:id="rId7"/>
    <p:sldLayoutId id="2147510225" r:id="rId8"/>
    <p:sldLayoutId id="2147510226" r:id="rId9"/>
    <p:sldLayoutId id="2147509251" r:id="rId10"/>
    <p:sldLayoutId id="2147510227" r:id="rId11"/>
    <p:sldLayoutId id="2147509252" r:id="rId12"/>
    <p:sldLayoutId id="2147509253" r:id="rId13"/>
    <p:sldLayoutId id="2147510228" r:id="rId14"/>
    <p:sldLayoutId id="2147510229" r:id="rId15"/>
    <p:sldLayoutId id="2147510230" r:id="rId16"/>
    <p:sldLayoutId id="2147510231" r:id="rId17"/>
    <p:sldLayoutId id="2147510232" r:id="rId18"/>
    <p:sldLayoutId id="2147510233" r:id="rId19"/>
    <p:sldLayoutId id="2147510234" r:id="rId20"/>
    <p:sldLayoutId id="2147510235" r:id="rId21"/>
    <p:sldLayoutId id="2147510236" r:id="rId22"/>
    <p:sldLayoutId id="2147510237" r:id="rId23"/>
    <p:sldLayoutId id="2147510238" r:id="rId24"/>
    <p:sldLayoutId id="2147510239" r:id="rId25"/>
    <p:sldLayoutId id="2147510240" r:id="rId26"/>
    <p:sldLayoutId id="2147510241" r:id="rId27"/>
    <p:sldLayoutId id="2147509254" r:id="rId28"/>
    <p:sldLayoutId id="214750925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50178"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50179"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ACAD5EBE-3CDE-4C07-B9E9-90763650DC50}"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10242" r:id="rId1"/>
    <p:sldLayoutId id="2147510243" r:id="rId2"/>
    <p:sldLayoutId id="2147510244" r:id="rId3"/>
    <p:sldLayoutId id="2147510245" r:id="rId4"/>
    <p:sldLayoutId id="2147510246" r:id="rId5"/>
    <p:sldLayoutId id="2147510247" r:id="rId6"/>
    <p:sldLayoutId id="2147510248" r:id="rId7"/>
    <p:sldLayoutId id="2147510249" r:id="rId8"/>
    <p:sldLayoutId id="2147510250" r:id="rId9"/>
    <p:sldLayoutId id="2147509256" r:id="rId10"/>
    <p:sldLayoutId id="2147510251" r:id="rId11"/>
    <p:sldLayoutId id="2147509257" r:id="rId12"/>
    <p:sldLayoutId id="2147509258" r:id="rId13"/>
    <p:sldLayoutId id="2147510252" r:id="rId14"/>
    <p:sldLayoutId id="2147510253" r:id="rId15"/>
    <p:sldLayoutId id="2147510254" r:id="rId16"/>
    <p:sldLayoutId id="2147510255" r:id="rId17"/>
    <p:sldLayoutId id="2147510256" r:id="rId18"/>
    <p:sldLayoutId id="2147510257" r:id="rId19"/>
    <p:sldLayoutId id="2147510258" r:id="rId20"/>
    <p:sldLayoutId id="2147510259" r:id="rId21"/>
    <p:sldLayoutId id="2147510260" r:id="rId22"/>
    <p:sldLayoutId id="2147510261" r:id="rId23"/>
    <p:sldLayoutId id="2147510262" r:id="rId24"/>
    <p:sldLayoutId id="2147510263" r:id="rId25"/>
    <p:sldLayoutId id="2147510264" r:id="rId26"/>
    <p:sldLayoutId id="2147510265" r:id="rId27"/>
    <p:sldLayoutId id="2147509259" r:id="rId28"/>
    <p:sldLayoutId id="214750926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51202"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51203"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1501E542-72B8-4673-B380-EED7FB0F7537}"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10266" r:id="rId1"/>
    <p:sldLayoutId id="2147510267" r:id="rId2"/>
    <p:sldLayoutId id="2147510268" r:id="rId3"/>
    <p:sldLayoutId id="2147510269" r:id="rId4"/>
    <p:sldLayoutId id="2147510270" r:id="rId5"/>
    <p:sldLayoutId id="2147510271" r:id="rId6"/>
    <p:sldLayoutId id="2147510272" r:id="rId7"/>
    <p:sldLayoutId id="2147510273" r:id="rId8"/>
    <p:sldLayoutId id="2147510274" r:id="rId9"/>
    <p:sldLayoutId id="2147509261" r:id="rId10"/>
    <p:sldLayoutId id="2147510275" r:id="rId11"/>
    <p:sldLayoutId id="2147509262" r:id="rId12"/>
    <p:sldLayoutId id="2147509263" r:id="rId13"/>
    <p:sldLayoutId id="2147510276" r:id="rId14"/>
    <p:sldLayoutId id="2147510277" r:id="rId15"/>
    <p:sldLayoutId id="2147510278" r:id="rId16"/>
    <p:sldLayoutId id="2147510279" r:id="rId17"/>
    <p:sldLayoutId id="2147510280" r:id="rId18"/>
    <p:sldLayoutId id="2147510281" r:id="rId19"/>
    <p:sldLayoutId id="2147510282" r:id="rId20"/>
    <p:sldLayoutId id="2147510283" r:id="rId21"/>
    <p:sldLayoutId id="2147510284" r:id="rId22"/>
    <p:sldLayoutId id="2147510285" r:id="rId23"/>
    <p:sldLayoutId id="2147510286" r:id="rId24"/>
    <p:sldLayoutId id="2147510287" r:id="rId25"/>
    <p:sldLayoutId id="2147510288" r:id="rId26"/>
    <p:sldLayoutId id="2147510289" r:id="rId27"/>
    <p:sldLayoutId id="2147509264" r:id="rId28"/>
    <p:sldLayoutId id="214750926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52226"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52227"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8BCC0F7B-B884-410E-AAC5-75A5C0288EFF}"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10290" r:id="rId1"/>
    <p:sldLayoutId id="2147510291" r:id="rId2"/>
    <p:sldLayoutId id="2147510292" r:id="rId3"/>
    <p:sldLayoutId id="2147510293" r:id="rId4"/>
    <p:sldLayoutId id="2147510294" r:id="rId5"/>
    <p:sldLayoutId id="2147510295" r:id="rId6"/>
    <p:sldLayoutId id="2147510296" r:id="rId7"/>
    <p:sldLayoutId id="2147510297" r:id="rId8"/>
    <p:sldLayoutId id="2147510298" r:id="rId9"/>
    <p:sldLayoutId id="2147509266" r:id="rId10"/>
    <p:sldLayoutId id="2147510299" r:id="rId11"/>
    <p:sldLayoutId id="2147509267" r:id="rId12"/>
    <p:sldLayoutId id="2147509268" r:id="rId13"/>
    <p:sldLayoutId id="2147510300" r:id="rId14"/>
    <p:sldLayoutId id="2147510301" r:id="rId15"/>
    <p:sldLayoutId id="2147510302" r:id="rId16"/>
    <p:sldLayoutId id="2147510303" r:id="rId17"/>
    <p:sldLayoutId id="2147510304" r:id="rId18"/>
    <p:sldLayoutId id="2147510305" r:id="rId19"/>
    <p:sldLayoutId id="2147510306" r:id="rId20"/>
    <p:sldLayoutId id="2147510307" r:id="rId21"/>
    <p:sldLayoutId id="2147510308" r:id="rId22"/>
    <p:sldLayoutId id="2147510309" r:id="rId23"/>
    <p:sldLayoutId id="2147510310" r:id="rId24"/>
    <p:sldLayoutId id="2147510311" r:id="rId25"/>
    <p:sldLayoutId id="2147510312" r:id="rId26"/>
    <p:sldLayoutId id="2147510313" r:id="rId27"/>
    <p:sldLayoutId id="2147509269" r:id="rId28"/>
    <p:sldLayoutId id="214750927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7B59AEFD-BBA5-467D-8DB3-6108928171AD}" type="datetimeFigureOut">
              <a:rPr lang="en-US"/>
              <a:pPr>
                <a:defRPr/>
              </a:pPr>
              <a:t>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A015A497-CB29-4B5B-9966-27A9515D048C}"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509452" r:id="rId1"/>
    <p:sldLayoutId id="2147509453" r:id="rId2"/>
    <p:sldLayoutId id="2147509454" r:id="rId3"/>
    <p:sldLayoutId id="2147509455" r:id="rId4"/>
    <p:sldLayoutId id="2147509456" r:id="rId5"/>
    <p:sldLayoutId id="2147509457" r:id="rId6"/>
    <p:sldLayoutId id="2147509458" r:id="rId7"/>
    <p:sldLayoutId id="2147509459" r:id="rId8"/>
    <p:sldLayoutId id="2147509460" r:id="rId9"/>
    <p:sldLayoutId id="2147509461" r:id="rId10"/>
    <p:sldLayoutId id="21475094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53250"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53251"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F485FCBE-450B-4763-ACEF-6C13722AF057}"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10314" r:id="rId1"/>
    <p:sldLayoutId id="2147510315" r:id="rId2"/>
    <p:sldLayoutId id="2147510316" r:id="rId3"/>
    <p:sldLayoutId id="2147510317" r:id="rId4"/>
    <p:sldLayoutId id="2147510318" r:id="rId5"/>
    <p:sldLayoutId id="2147510319" r:id="rId6"/>
    <p:sldLayoutId id="2147510320" r:id="rId7"/>
    <p:sldLayoutId id="2147510321" r:id="rId8"/>
    <p:sldLayoutId id="2147510322" r:id="rId9"/>
    <p:sldLayoutId id="2147509271" r:id="rId10"/>
    <p:sldLayoutId id="2147510323" r:id="rId11"/>
    <p:sldLayoutId id="2147509272" r:id="rId12"/>
    <p:sldLayoutId id="2147509273" r:id="rId13"/>
    <p:sldLayoutId id="2147510324" r:id="rId14"/>
    <p:sldLayoutId id="2147510325" r:id="rId15"/>
    <p:sldLayoutId id="2147510326" r:id="rId16"/>
    <p:sldLayoutId id="2147510327" r:id="rId17"/>
    <p:sldLayoutId id="2147510328" r:id="rId18"/>
    <p:sldLayoutId id="2147510329" r:id="rId19"/>
    <p:sldLayoutId id="2147510330" r:id="rId20"/>
    <p:sldLayoutId id="2147510331" r:id="rId21"/>
    <p:sldLayoutId id="2147510332" r:id="rId22"/>
    <p:sldLayoutId id="2147510333" r:id="rId23"/>
    <p:sldLayoutId id="2147510334" r:id="rId24"/>
    <p:sldLayoutId id="2147510335" r:id="rId25"/>
    <p:sldLayoutId id="2147510336" r:id="rId26"/>
    <p:sldLayoutId id="2147510337" r:id="rId27"/>
    <p:sldLayoutId id="2147509274" r:id="rId28"/>
    <p:sldLayoutId id="214750927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Rectangle 29"/>
          <p:cNvSpPr>
            <a:spLocks noGrp="1" noChangeArrowheads="1"/>
          </p:cNvSpPr>
          <p:nvPr>
            <p:ph type="title"/>
          </p:nvPr>
        </p:nvSpPr>
        <p:spPr bwMode="auto">
          <a:xfrm>
            <a:off x="395288" y="373063"/>
            <a:ext cx="7292975" cy="5445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GB"/>
          </a:p>
        </p:txBody>
      </p:sp>
      <p:sp>
        <p:nvSpPr>
          <p:cNvPr id="1027" name="Rectangle 49"/>
          <p:cNvSpPr>
            <a:spLocks noGrp="1" noChangeArrowheads="1"/>
          </p:cNvSpPr>
          <p:nvPr>
            <p:ph type="body" idx="1"/>
          </p:nvPr>
        </p:nvSpPr>
        <p:spPr bwMode="auto">
          <a:xfrm>
            <a:off x="1463675" y="1779588"/>
            <a:ext cx="6224588" cy="43195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chemeClr val="tx1"/>
                </a:solidFill>
                <a:latin typeface="+mn-lt"/>
                <a:ea typeface="ＭＳ Ｐゴシック" charset="-128"/>
                <a:cs typeface="+mn-cs"/>
              </a:defRPr>
            </a:lvl1pPr>
          </a:lstStyle>
          <a:p>
            <a:pPr>
              <a:defRPr/>
            </a:pPr>
            <a:fld id="{1B24ACF9-5D7E-43B0-B6A2-4900EE329288}" type="datetime3">
              <a:rPr lang="en-US">
                <a:solidFill>
                  <a:srgbClr val="000000"/>
                </a:solidFill>
              </a:rPr>
              <a:pPr>
                <a:defRPr/>
              </a:pPr>
              <a:t>11 January 2022</a:t>
            </a:fld>
            <a:endParaRPr lang="en-GB" dirty="0">
              <a:solidFill>
                <a:srgbClr val="000000"/>
              </a:solidFill>
            </a:endParaRPr>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chemeClr val="tx1"/>
                </a:solidFill>
                <a:latin typeface="+mn-lt"/>
                <a:ea typeface="ＭＳ Ｐゴシック" charset="-128"/>
                <a:cs typeface="+mn-cs"/>
              </a:defRPr>
            </a:lvl1pPr>
          </a:lstStyle>
          <a:p>
            <a:pPr>
              <a:defRPr/>
            </a:pPr>
            <a:endParaRPr lang="en-GB">
              <a:solidFill>
                <a:srgbClr val="000000"/>
              </a:solidFill>
            </a:endParaRPr>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chemeClr val="tx1"/>
                </a:solidFill>
                <a:latin typeface="+mn-lt"/>
                <a:ea typeface="ＭＳ Ｐゴシック" charset="-128"/>
                <a:cs typeface="+mn-cs"/>
              </a:defRPr>
            </a:lvl1pPr>
          </a:lstStyle>
          <a:p>
            <a:pPr>
              <a:defRPr/>
            </a:pPr>
            <a:r>
              <a:rPr lang="en-GB">
                <a:solidFill>
                  <a:srgbClr val="000000"/>
                </a:solidFill>
              </a:rPr>
              <a:t>p. 0</a:t>
            </a:r>
            <a:fld id="{CE761987-BB15-4FC9-8C25-30198B7F4CE8}"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xmlns="" val="4173659572"/>
      </p:ext>
    </p:extLst>
  </p:cSld>
  <p:clrMap bg1="lt1" tx1="dk1" bg2="lt2" tx2="dk2" accent1="accent1" accent2="accent2" accent3="accent3" accent4="accent4" accent5="accent5" accent6="accent6" hlink="hlink" folHlink="folHlink"/>
  <p:sldLayoutIdLst>
    <p:sldLayoutId id="2147510339" r:id="rId1"/>
    <p:sldLayoutId id="2147510340" r:id="rId2"/>
    <p:sldLayoutId id="2147510341" r:id="rId3"/>
    <p:sldLayoutId id="2147510342" r:id="rId4"/>
    <p:sldLayoutId id="2147510343" r:id="rId5"/>
    <p:sldLayoutId id="2147510344" r:id="rId6"/>
    <p:sldLayoutId id="2147510345" r:id="rId7"/>
    <p:sldLayoutId id="2147510346" r:id="rId8"/>
    <p:sldLayoutId id="2147510347" r:id="rId9"/>
    <p:sldLayoutId id="2147510348" r:id="rId10"/>
    <p:sldLayoutId id="2147510349" r:id="rId11"/>
    <p:sldLayoutId id="2147510350" r:id="rId12"/>
    <p:sldLayoutId id="2147510351" r:id="rId13"/>
    <p:sldLayoutId id="2147510352" r:id="rId14"/>
    <p:sldLayoutId id="2147510353" r:id="rId15"/>
    <p:sldLayoutId id="2147510354" r:id="rId16"/>
    <p:sldLayoutId id="2147510355" r:id="rId17"/>
    <p:sldLayoutId id="2147510356" r:id="rId18"/>
    <p:sldLayoutId id="2147510357" r:id="rId19"/>
    <p:sldLayoutId id="2147510358" r:id="rId20"/>
    <p:sldLayoutId id="2147510359" r:id="rId21"/>
    <p:sldLayoutId id="2147510360" r:id="rId22"/>
    <p:sldLayoutId id="2147510361" r:id="rId23"/>
    <p:sldLayoutId id="2147510362" r:id="rId24"/>
    <p:sldLayoutId id="2147510363" r:id="rId25"/>
    <p:sldLayoutId id="2147510364" r:id="rId26"/>
    <p:sldLayoutId id="2147510365" r:id="rId27"/>
    <p:sldLayoutId id="2147510366" r:id="rId28"/>
    <p:sldLayoutId id="2147510367"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mj-ea"/>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ＭＳ Ｐゴシック" charset="0"/>
          <a:cs typeface="ＭＳ Ｐゴシック" charset="0"/>
        </a:defRPr>
      </a:lvl2pPr>
      <a:lvl3pPr algn="l" rtl="0" eaLnBrk="0" fontAlgn="base" hangingPunct="0">
        <a:lnSpc>
          <a:spcPct val="83000"/>
        </a:lnSpc>
        <a:spcBef>
          <a:spcPct val="0"/>
        </a:spcBef>
        <a:spcAft>
          <a:spcPct val="0"/>
        </a:spcAft>
        <a:defRPr sz="3600" b="1">
          <a:solidFill>
            <a:schemeClr val="tx1"/>
          </a:solidFill>
          <a:latin typeface="Arial" charset="0"/>
          <a:ea typeface="ＭＳ Ｐゴシック" charset="0"/>
          <a:cs typeface="ＭＳ Ｐゴシック" charset="0"/>
        </a:defRPr>
      </a:lvl3pPr>
      <a:lvl4pPr algn="l" rtl="0" eaLnBrk="0" fontAlgn="base" hangingPunct="0">
        <a:lnSpc>
          <a:spcPct val="83000"/>
        </a:lnSpc>
        <a:spcBef>
          <a:spcPct val="0"/>
        </a:spcBef>
        <a:spcAft>
          <a:spcPct val="0"/>
        </a:spcAft>
        <a:defRPr sz="3600" b="1">
          <a:solidFill>
            <a:schemeClr val="tx1"/>
          </a:solidFill>
          <a:latin typeface="Arial" charset="0"/>
          <a:ea typeface="ＭＳ Ｐゴシック" charset="0"/>
          <a:cs typeface="ＭＳ Ｐゴシック" charset="0"/>
        </a:defRPr>
      </a:lvl4pPr>
      <a:lvl5pPr algn="l" rtl="0" eaLnBrk="0" fontAlgn="base" hangingPunct="0">
        <a:lnSpc>
          <a:spcPct val="83000"/>
        </a:lnSpc>
        <a:spcBef>
          <a:spcPct val="0"/>
        </a:spcBef>
        <a:spcAft>
          <a:spcPct val="0"/>
        </a:spcAft>
        <a:defRPr sz="3600" b="1">
          <a:solidFill>
            <a:schemeClr val="tx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charset="0"/>
        <a:buChar char="•"/>
        <a:defRPr sz="2800">
          <a:solidFill>
            <a:schemeClr val="tx1"/>
          </a:solidFill>
          <a:latin typeface="+mn-lt"/>
          <a:ea typeface="+mn-ea"/>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mn-ea"/>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mn-ea"/>
          <a:cs typeface="Verdana"/>
        </a:defRPr>
      </a:lvl3pPr>
      <a:lvl4pPr marL="809625" indent="-128588" algn="l" rtl="0" eaLnBrk="0" fontAlgn="base" hangingPunct="0">
        <a:lnSpc>
          <a:spcPct val="104000"/>
        </a:lnSpc>
        <a:spcBef>
          <a:spcPct val="0"/>
        </a:spcBef>
        <a:spcAft>
          <a:spcPct val="0"/>
        </a:spcAft>
        <a:buFont typeface="Arial" charset="0"/>
        <a:buChar char="•"/>
        <a:defRPr sz="1600">
          <a:solidFill>
            <a:schemeClr val="tx1"/>
          </a:solidFill>
          <a:latin typeface="+mn-lt"/>
          <a:ea typeface="+mn-ea"/>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mn-ea"/>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vl1pPr>
          </a:lstStyle>
          <a:p>
            <a:endParaRPr lang="it-IT" altLang="it-IT">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vl1pPr>
          </a:lstStyle>
          <a:p>
            <a:endParaRPr lang="it-IT" altLang="it-IT">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vl1pPr>
          </a:lstStyle>
          <a:p>
            <a:fld id="{29A08E50-5BCB-4DDD-85A3-4D731FD9462B}" type="slidenum">
              <a:rPr lang="it-IT" altLang="it-IT" smtClean="0">
                <a:solidFill>
                  <a:srgbClr val="000000"/>
                </a:solidFill>
                <a:latin typeface="Times New Roman" pitchFamily="18" charset="0"/>
              </a:rPr>
              <a:pPr/>
              <a:t>‹N›</a:t>
            </a:fld>
            <a:endParaRPr lang="it-IT" altLang="it-IT">
              <a:solidFill>
                <a:srgbClr val="000000"/>
              </a:solidFill>
              <a:latin typeface="Times New Roman" pitchFamily="18" charset="0"/>
            </a:endParaRPr>
          </a:p>
        </p:txBody>
      </p:sp>
    </p:spTree>
    <p:extLst>
      <p:ext uri="{BB962C8B-B14F-4D97-AF65-F5344CB8AC3E}">
        <p14:creationId xmlns:p14="http://schemas.microsoft.com/office/powerpoint/2010/main" xmlns="" val="53139511"/>
      </p:ext>
    </p:extLst>
  </p:cSld>
  <p:clrMap bg1="lt1" tx1="dk1" bg2="lt2" tx2="dk2" accent1="accent1" accent2="accent2" accent3="accent3" accent4="accent4" accent5="accent5" accent6="accent6" hlink="hlink" folHlink="folHlink"/>
  <p:sldLayoutIdLst>
    <p:sldLayoutId id="2147511615" r:id="rId1"/>
    <p:sldLayoutId id="2147511616" r:id="rId2"/>
    <p:sldLayoutId id="2147511617" r:id="rId3"/>
    <p:sldLayoutId id="2147511618" r:id="rId4"/>
    <p:sldLayoutId id="2147511619" r:id="rId5"/>
    <p:sldLayoutId id="2147511620" r:id="rId6"/>
    <p:sldLayoutId id="2147511621" r:id="rId7"/>
    <p:sldLayoutId id="2147511622" r:id="rId8"/>
    <p:sldLayoutId id="2147511623" r:id="rId9"/>
    <p:sldLayoutId id="2147511624" r:id="rId10"/>
    <p:sldLayoutId id="2147511625" r:id="rId11"/>
    <p:sldLayoutId id="2147511626" r:id="rId12"/>
    <p:sldLayoutId id="2147511627" r:id="rId13"/>
  </p:sldLayoutIdLst>
  <p:transition>
    <p:zo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7410"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17411"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74087ABD-0ED2-49A3-A21D-7DC773E3BA5A}"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474" r:id="rId1"/>
    <p:sldLayoutId id="2147509475" r:id="rId2"/>
    <p:sldLayoutId id="2147509476" r:id="rId3"/>
    <p:sldLayoutId id="2147509477" r:id="rId4"/>
    <p:sldLayoutId id="2147509478" r:id="rId5"/>
    <p:sldLayoutId id="2147509479" r:id="rId6"/>
    <p:sldLayoutId id="2147509480" r:id="rId7"/>
    <p:sldLayoutId id="2147509481" r:id="rId8"/>
    <p:sldLayoutId id="2147509482" r:id="rId9"/>
    <p:sldLayoutId id="2147509096" r:id="rId10"/>
    <p:sldLayoutId id="2147509483" r:id="rId11"/>
    <p:sldLayoutId id="2147509097" r:id="rId12"/>
    <p:sldLayoutId id="2147509098" r:id="rId13"/>
    <p:sldLayoutId id="2147509484" r:id="rId14"/>
    <p:sldLayoutId id="2147509485" r:id="rId15"/>
    <p:sldLayoutId id="2147509486" r:id="rId16"/>
    <p:sldLayoutId id="2147509487" r:id="rId17"/>
    <p:sldLayoutId id="2147509488" r:id="rId18"/>
    <p:sldLayoutId id="2147509489" r:id="rId19"/>
    <p:sldLayoutId id="2147509490" r:id="rId20"/>
    <p:sldLayoutId id="2147509491" r:id="rId21"/>
    <p:sldLayoutId id="2147509492" r:id="rId22"/>
    <p:sldLayoutId id="2147509493" r:id="rId23"/>
    <p:sldLayoutId id="2147509494" r:id="rId24"/>
    <p:sldLayoutId id="2147509495" r:id="rId25"/>
    <p:sldLayoutId id="2147509496" r:id="rId26"/>
    <p:sldLayoutId id="2147509497" r:id="rId27"/>
    <p:sldLayoutId id="2147509099" r:id="rId28"/>
    <p:sldLayoutId id="214750910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8434"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18435"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6610C66D-930A-43BC-87EC-C811CE1E4CFD}"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498" r:id="rId1"/>
    <p:sldLayoutId id="2147509499" r:id="rId2"/>
    <p:sldLayoutId id="2147509500" r:id="rId3"/>
    <p:sldLayoutId id="2147509501" r:id="rId4"/>
    <p:sldLayoutId id="2147509502" r:id="rId5"/>
    <p:sldLayoutId id="2147509503" r:id="rId6"/>
    <p:sldLayoutId id="2147509504" r:id="rId7"/>
    <p:sldLayoutId id="2147509505" r:id="rId8"/>
    <p:sldLayoutId id="2147509506" r:id="rId9"/>
    <p:sldLayoutId id="2147509101" r:id="rId10"/>
    <p:sldLayoutId id="2147509507" r:id="rId11"/>
    <p:sldLayoutId id="2147509102" r:id="rId12"/>
    <p:sldLayoutId id="2147509103" r:id="rId13"/>
    <p:sldLayoutId id="2147509508" r:id="rId14"/>
    <p:sldLayoutId id="2147509509" r:id="rId15"/>
    <p:sldLayoutId id="2147509510" r:id="rId16"/>
    <p:sldLayoutId id="2147509511" r:id="rId17"/>
    <p:sldLayoutId id="2147509512" r:id="rId18"/>
    <p:sldLayoutId id="2147509513" r:id="rId19"/>
    <p:sldLayoutId id="2147509514" r:id="rId20"/>
    <p:sldLayoutId id="2147509515" r:id="rId21"/>
    <p:sldLayoutId id="2147509516" r:id="rId22"/>
    <p:sldLayoutId id="2147509517" r:id="rId23"/>
    <p:sldLayoutId id="2147509518" r:id="rId24"/>
    <p:sldLayoutId id="2147509519" r:id="rId25"/>
    <p:sldLayoutId id="2147509520" r:id="rId26"/>
    <p:sldLayoutId id="2147509521" r:id="rId27"/>
    <p:sldLayoutId id="2147509104" r:id="rId28"/>
    <p:sldLayoutId id="214750910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9458"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19459"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130F0529-24BA-4B6A-B6EA-BF34BB2BA91B}"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522" r:id="rId1"/>
    <p:sldLayoutId id="2147509523" r:id="rId2"/>
    <p:sldLayoutId id="2147509524" r:id="rId3"/>
    <p:sldLayoutId id="2147509525" r:id="rId4"/>
    <p:sldLayoutId id="2147509526" r:id="rId5"/>
    <p:sldLayoutId id="2147509527" r:id="rId6"/>
    <p:sldLayoutId id="2147509528" r:id="rId7"/>
    <p:sldLayoutId id="2147509529" r:id="rId8"/>
    <p:sldLayoutId id="2147509530" r:id="rId9"/>
    <p:sldLayoutId id="2147509106" r:id="rId10"/>
    <p:sldLayoutId id="2147509531" r:id="rId11"/>
    <p:sldLayoutId id="2147509107" r:id="rId12"/>
    <p:sldLayoutId id="2147509108" r:id="rId13"/>
    <p:sldLayoutId id="2147509532" r:id="rId14"/>
    <p:sldLayoutId id="2147509533" r:id="rId15"/>
    <p:sldLayoutId id="2147509534" r:id="rId16"/>
    <p:sldLayoutId id="2147509535" r:id="rId17"/>
    <p:sldLayoutId id="2147509536" r:id="rId18"/>
    <p:sldLayoutId id="2147509537" r:id="rId19"/>
    <p:sldLayoutId id="2147509538" r:id="rId20"/>
    <p:sldLayoutId id="2147509539" r:id="rId21"/>
    <p:sldLayoutId id="2147509540" r:id="rId22"/>
    <p:sldLayoutId id="2147509541" r:id="rId23"/>
    <p:sldLayoutId id="2147509542" r:id="rId24"/>
    <p:sldLayoutId id="2147509543" r:id="rId25"/>
    <p:sldLayoutId id="2147509544" r:id="rId26"/>
    <p:sldLayoutId id="2147509545" r:id="rId27"/>
    <p:sldLayoutId id="2147509109" r:id="rId28"/>
    <p:sldLayoutId id="214750911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0482"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20483"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10A626A5-88EB-4DCC-8E99-F844EAFAB738}"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546" r:id="rId1"/>
    <p:sldLayoutId id="2147509547" r:id="rId2"/>
    <p:sldLayoutId id="2147509548" r:id="rId3"/>
    <p:sldLayoutId id="2147509549" r:id="rId4"/>
    <p:sldLayoutId id="2147509550" r:id="rId5"/>
    <p:sldLayoutId id="2147509551" r:id="rId6"/>
    <p:sldLayoutId id="2147509552" r:id="rId7"/>
    <p:sldLayoutId id="2147509553" r:id="rId8"/>
    <p:sldLayoutId id="2147509554" r:id="rId9"/>
    <p:sldLayoutId id="2147509111" r:id="rId10"/>
    <p:sldLayoutId id="2147509555" r:id="rId11"/>
    <p:sldLayoutId id="2147509112" r:id="rId12"/>
    <p:sldLayoutId id="2147509113" r:id="rId13"/>
    <p:sldLayoutId id="2147509556" r:id="rId14"/>
    <p:sldLayoutId id="2147509557" r:id="rId15"/>
    <p:sldLayoutId id="2147509558" r:id="rId16"/>
    <p:sldLayoutId id="2147509559" r:id="rId17"/>
    <p:sldLayoutId id="2147509560" r:id="rId18"/>
    <p:sldLayoutId id="2147509561" r:id="rId19"/>
    <p:sldLayoutId id="2147509562" r:id="rId20"/>
    <p:sldLayoutId id="2147509563" r:id="rId21"/>
    <p:sldLayoutId id="2147509564" r:id="rId22"/>
    <p:sldLayoutId id="2147509565" r:id="rId23"/>
    <p:sldLayoutId id="2147509566" r:id="rId24"/>
    <p:sldLayoutId id="2147509567" r:id="rId25"/>
    <p:sldLayoutId id="2147509568" r:id="rId26"/>
    <p:sldLayoutId id="2147509569" r:id="rId27"/>
    <p:sldLayoutId id="2147509114" r:id="rId28"/>
    <p:sldLayoutId id="2147509115"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1506" name="Rectangle 29"/>
          <p:cNvSpPr>
            <a:spLocks noGrp="1" noChangeArrowheads="1"/>
          </p:cNvSpPr>
          <p:nvPr>
            <p:ph type="title"/>
          </p:nvPr>
        </p:nvSpPr>
        <p:spPr bwMode="auto">
          <a:xfrm>
            <a:off x="395288" y="373063"/>
            <a:ext cx="72929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title style</a:t>
            </a:r>
            <a:endParaRPr lang="en-GB" altLang="it-IT"/>
          </a:p>
        </p:txBody>
      </p:sp>
      <p:sp>
        <p:nvSpPr>
          <p:cNvPr id="21507" name="Rectangle 49"/>
          <p:cNvSpPr>
            <a:spLocks noGrp="1" noChangeArrowheads="1"/>
          </p:cNvSpPr>
          <p:nvPr>
            <p:ph type="body" idx="1"/>
          </p:nvPr>
        </p:nvSpPr>
        <p:spPr bwMode="auto">
          <a:xfrm>
            <a:off x="1463675" y="1779588"/>
            <a:ext cx="6224588"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10" name="Date Placeholder 9"/>
          <p:cNvSpPr>
            <a:spLocks noGrp="1"/>
          </p:cNvSpPr>
          <p:nvPr>
            <p:ph type="dt" sz="half" idx="2"/>
          </p:nvPr>
        </p:nvSpPr>
        <p:spPr>
          <a:xfrm>
            <a:off x="7827963" y="287338"/>
            <a:ext cx="920750" cy="206375"/>
          </a:xfrm>
          <a:prstGeom prst="rect">
            <a:avLst/>
          </a:prstGeom>
        </p:spPr>
        <p:txBody>
          <a:bodyPr vert="horz" lIns="0" tIns="0" rIns="0" bIns="0" rtlCol="0" anchor="b" anchorCtr="0"/>
          <a:lstStyle>
            <a:lvl1pPr algn="r" eaLnBrk="0" hangingPunct="0">
              <a:defRPr sz="820">
                <a:solidFill>
                  <a:srgbClr val="000000"/>
                </a:solidFill>
                <a:latin typeface="+mn-lt"/>
                <a:ea typeface="ＭＳ Ｐゴシック" charset="-128"/>
                <a:cs typeface="+mn-cs"/>
              </a:defRPr>
            </a:lvl1pPr>
          </a:lstStyle>
          <a:p>
            <a:pPr>
              <a:defRPr/>
            </a:pPr>
            <a:fld id="{1B24ACF9-5D7E-43B0-B6A2-4900EE329288}" type="datetime3">
              <a:rPr lang="en-US"/>
              <a:pPr>
                <a:defRPr/>
              </a:pPr>
              <a:t>11 January 2022</a:t>
            </a:fld>
            <a:endParaRPr lang="en-GB" dirty="0"/>
          </a:p>
        </p:txBody>
      </p:sp>
      <p:sp>
        <p:nvSpPr>
          <p:cNvPr id="11" name="Footer Placeholder 10"/>
          <p:cNvSpPr>
            <a:spLocks noGrp="1"/>
          </p:cNvSpPr>
          <p:nvPr>
            <p:ph type="ftr" sz="quarter" idx="3"/>
          </p:nvPr>
        </p:nvSpPr>
        <p:spPr>
          <a:xfrm>
            <a:off x="7850188" y="755650"/>
            <a:ext cx="898525" cy="473075"/>
          </a:xfrm>
          <a:prstGeom prst="rect">
            <a:avLst/>
          </a:prstGeom>
        </p:spPr>
        <p:txBody>
          <a:bodyPr vert="horz" lIns="0" tIns="0" rIns="0" bIns="0" rtlCol="0" anchor="t" anchorCtr="0"/>
          <a:lstStyle>
            <a:lvl1pPr algn="r" eaLnBrk="0" hangingPunct="0">
              <a:defRPr sz="800">
                <a:solidFill>
                  <a:srgbClr val="000000"/>
                </a:solidFill>
                <a:latin typeface="+mn-lt"/>
                <a:ea typeface="ＭＳ Ｐゴシック" charset="-128"/>
                <a:cs typeface="+mn-cs"/>
              </a:defRPr>
            </a:lvl1pPr>
          </a:lstStyle>
          <a:p>
            <a:pPr>
              <a:defRPr/>
            </a:pPr>
            <a:endParaRPr lang="en-GB"/>
          </a:p>
        </p:txBody>
      </p:sp>
      <p:sp>
        <p:nvSpPr>
          <p:cNvPr id="18" name="Slide Number Placeholder 17"/>
          <p:cNvSpPr>
            <a:spLocks noGrp="1"/>
          </p:cNvSpPr>
          <p:nvPr>
            <p:ph type="sldNum" sz="quarter" idx="4"/>
          </p:nvPr>
        </p:nvSpPr>
        <p:spPr>
          <a:xfrm>
            <a:off x="7850188" y="622300"/>
            <a:ext cx="898525" cy="128588"/>
          </a:xfrm>
          <a:prstGeom prst="rect">
            <a:avLst/>
          </a:prstGeom>
        </p:spPr>
        <p:txBody>
          <a:bodyPr vert="horz" lIns="0" tIns="0" rIns="0" bIns="0" rtlCol="0" anchor="b" anchorCtr="0"/>
          <a:lstStyle>
            <a:lvl1pPr algn="r" eaLnBrk="0" hangingPunct="0">
              <a:defRPr sz="800">
                <a:solidFill>
                  <a:srgbClr val="000000"/>
                </a:solidFill>
                <a:latin typeface="+mn-lt"/>
                <a:ea typeface="ＭＳ Ｐゴシック" charset="-128"/>
                <a:cs typeface="+mn-cs"/>
              </a:defRPr>
            </a:lvl1pPr>
          </a:lstStyle>
          <a:p>
            <a:pPr>
              <a:defRPr/>
            </a:pPr>
            <a:r>
              <a:rPr lang="en-GB"/>
              <a:t>p. 0</a:t>
            </a:r>
            <a:fld id="{A54074FC-2442-4542-84D3-A759546335F5}"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509570" r:id="rId1"/>
    <p:sldLayoutId id="2147509571" r:id="rId2"/>
    <p:sldLayoutId id="2147509572" r:id="rId3"/>
    <p:sldLayoutId id="2147509573" r:id="rId4"/>
    <p:sldLayoutId id="2147509574" r:id="rId5"/>
    <p:sldLayoutId id="2147509575" r:id="rId6"/>
    <p:sldLayoutId id="2147509576" r:id="rId7"/>
    <p:sldLayoutId id="2147509577" r:id="rId8"/>
    <p:sldLayoutId id="2147509578" r:id="rId9"/>
    <p:sldLayoutId id="2147509116" r:id="rId10"/>
    <p:sldLayoutId id="2147509579" r:id="rId11"/>
    <p:sldLayoutId id="2147509117" r:id="rId12"/>
    <p:sldLayoutId id="2147509118" r:id="rId13"/>
    <p:sldLayoutId id="2147509580" r:id="rId14"/>
    <p:sldLayoutId id="2147509581" r:id="rId15"/>
    <p:sldLayoutId id="2147509582" r:id="rId16"/>
    <p:sldLayoutId id="2147509583" r:id="rId17"/>
    <p:sldLayoutId id="2147509584" r:id="rId18"/>
    <p:sldLayoutId id="2147509585" r:id="rId19"/>
    <p:sldLayoutId id="2147509586" r:id="rId20"/>
    <p:sldLayoutId id="2147509587" r:id="rId21"/>
    <p:sldLayoutId id="2147509588" r:id="rId22"/>
    <p:sldLayoutId id="2147509589" r:id="rId23"/>
    <p:sldLayoutId id="2147509590" r:id="rId24"/>
    <p:sldLayoutId id="2147509591" r:id="rId25"/>
    <p:sldLayoutId id="2147509592" r:id="rId26"/>
    <p:sldLayoutId id="2147509593" r:id="rId27"/>
    <p:sldLayoutId id="2147509119" r:id="rId28"/>
    <p:sldLayoutId id="2147509120" r:id="rId29"/>
  </p:sldLayoutIdLst>
  <p:hf hdr="0" ftr="0"/>
  <p:txStyles>
    <p:titleStyle>
      <a:lvl1pPr algn="l" rtl="0" eaLnBrk="0" fontAlgn="base" hangingPunct="0">
        <a:lnSpc>
          <a:spcPct val="83000"/>
        </a:lnSpc>
        <a:spcBef>
          <a:spcPct val="0"/>
        </a:spcBef>
        <a:spcAft>
          <a:spcPct val="0"/>
        </a:spcAft>
        <a:defRPr sz="3600" b="1">
          <a:solidFill>
            <a:schemeClr val="tx1"/>
          </a:solidFill>
          <a:latin typeface="+mj-lt"/>
          <a:ea typeface="Verdana" pitchFamily="34" charset="0"/>
          <a:cs typeface="Verdana"/>
        </a:defRPr>
      </a:lvl1pPr>
      <a:lvl2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2pPr>
      <a:lvl3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3pPr>
      <a:lvl4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4pPr>
      <a:lvl5pPr algn="l" rtl="0" eaLnBrk="0" fontAlgn="base" hangingPunct="0">
        <a:lnSpc>
          <a:spcPct val="83000"/>
        </a:lnSpc>
        <a:spcBef>
          <a:spcPct val="0"/>
        </a:spcBef>
        <a:spcAft>
          <a:spcPct val="0"/>
        </a:spcAft>
        <a:defRPr sz="3600" b="1">
          <a:solidFill>
            <a:schemeClr val="tx1"/>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600" b="1">
          <a:solidFill>
            <a:srgbClr val="006B6E"/>
          </a:solidFill>
          <a:latin typeface="Arial" charset="0"/>
          <a:ea typeface="ＭＳ Ｐゴシック" charset="0"/>
          <a:cs typeface="ＭＳ Ｐゴシック" charset="0"/>
        </a:defRPr>
      </a:lvl9pPr>
    </p:titleStyle>
    <p:bodyStyle>
      <a:lvl1pPr marL="207963" indent="-207963" algn="l" rtl="0" eaLnBrk="0" fontAlgn="base" hangingPunct="0">
        <a:lnSpc>
          <a:spcPct val="95000"/>
        </a:lnSpc>
        <a:spcBef>
          <a:spcPct val="0"/>
        </a:spcBef>
        <a:spcAft>
          <a:spcPct val="0"/>
        </a:spcAft>
        <a:buClr>
          <a:schemeClr val="tx1"/>
        </a:buClr>
        <a:buFont typeface="Arial" pitchFamily="34" charset="0"/>
        <a:buChar char="•"/>
        <a:defRPr sz="2800">
          <a:solidFill>
            <a:schemeClr val="tx1"/>
          </a:solidFill>
          <a:latin typeface="+mn-lt"/>
          <a:ea typeface="Verdana" pitchFamily="34" charset="0"/>
          <a:cs typeface="Verdana"/>
        </a:defRPr>
      </a:lvl1pPr>
      <a:lvl2pPr marL="417513" indent="-207963" algn="l" rtl="0" eaLnBrk="0" fontAlgn="base" hangingPunct="0">
        <a:lnSpc>
          <a:spcPct val="98000"/>
        </a:lnSpc>
        <a:spcBef>
          <a:spcPct val="0"/>
        </a:spcBef>
        <a:spcAft>
          <a:spcPct val="0"/>
        </a:spcAft>
        <a:buClr>
          <a:schemeClr val="tx1"/>
        </a:buClr>
        <a:buFont typeface="Verdana" pitchFamily="34" charset="0"/>
        <a:buChar char="◦"/>
        <a:defRPr sz="2200">
          <a:solidFill>
            <a:schemeClr val="tx1"/>
          </a:solidFill>
          <a:latin typeface="+mn-lt"/>
          <a:ea typeface="Verdana" pitchFamily="34" charset="0"/>
          <a:cs typeface="Verdana"/>
        </a:defRPr>
      </a:lvl2pPr>
      <a:lvl3pPr marL="674688" indent="-233363" algn="l" rtl="0" eaLnBrk="0" fontAlgn="base" hangingPunct="0">
        <a:lnSpc>
          <a:spcPct val="102000"/>
        </a:lnSpc>
        <a:spcBef>
          <a:spcPct val="0"/>
        </a:spcBef>
        <a:spcAft>
          <a:spcPct val="0"/>
        </a:spcAft>
        <a:buFont typeface="Verdana" pitchFamily="34" charset="0"/>
        <a:buChar char="─"/>
        <a:defRPr>
          <a:solidFill>
            <a:schemeClr val="tx1"/>
          </a:solidFill>
          <a:latin typeface="+mn-lt"/>
          <a:ea typeface="Verdana" pitchFamily="34" charset="0"/>
          <a:cs typeface="Verdana"/>
        </a:defRPr>
      </a:lvl3pPr>
      <a:lvl4pPr marL="809625" indent="-128588" algn="l" rtl="0" eaLnBrk="0" fontAlgn="base" hangingPunct="0">
        <a:lnSpc>
          <a:spcPct val="104000"/>
        </a:lnSpc>
        <a:spcBef>
          <a:spcPct val="0"/>
        </a:spcBef>
        <a:spcAft>
          <a:spcPct val="0"/>
        </a:spcAft>
        <a:buFont typeface="Arial" pitchFamily="34" charset="0"/>
        <a:buChar char="•"/>
        <a:defRPr sz="1600">
          <a:solidFill>
            <a:schemeClr val="tx1"/>
          </a:solidFill>
          <a:latin typeface="+mn-lt"/>
          <a:ea typeface="Verdana" pitchFamily="34" charset="0"/>
          <a:cs typeface="Verdana"/>
        </a:defRPr>
      </a:lvl4pPr>
      <a:lvl5pPr marL="939800" indent="-130175" algn="l" rtl="0" eaLnBrk="0" fontAlgn="base" hangingPunct="0">
        <a:lnSpc>
          <a:spcPct val="95000"/>
        </a:lnSpc>
        <a:spcBef>
          <a:spcPct val="0"/>
        </a:spcBef>
        <a:spcAft>
          <a:spcPct val="0"/>
        </a:spcAft>
        <a:buFont typeface="Verdana" pitchFamily="34" charset="0"/>
        <a:buChar char="‒"/>
        <a:defRPr sz="1400">
          <a:solidFill>
            <a:schemeClr val="tx1"/>
          </a:solidFill>
          <a:latin typeface="+mn-lt"/>
          <a:ea typeface="Verdana" pitchFamily="34" charset="0"/>
          <a:cs typeface="Verdana"/>
        </a:defRPr>
      </a:lvl5pPr>
      <a:lvl6pPr marL="0" indent="0" algn="l" rtl="0" eaLnBrk="1" fontAlgn="base" hangingPunct="1">
        <a:spcBef>
          <a:spcPct val="0"/>
        </a:spcBef>
        <a:spcAft>
          <a:spcPct val="20000"/>
        </a:spcAft>
        <a:buClr>
          <a:srgbClr val="000000"/>
        </a:buClr>
        <a:buFontTx/>
        <a:buNone/>
        <a:defRPr sz="800">
          <a:solidFill>
            <a:srgbClr val="000000"/>
          </a:solidFill>
          <a:latin typeface="+mn-lt"/>
          <a:ea typeface="+mn-ea"/>
        </a:defRPr>
      </a:lvl6pPr>
      <a:lvl7pPr marL="3090863" indent="-228600" algn="l" rtl="0" eaLnBrk="1" fontAlgn="base" hangingPunct="1">
        <a:spcBef>
          <a:spcPct val="0"/>
        </a:spcBef>
        <a:spcAft>
          <a:spcPct val="20000"/>
        </a:spcAft>
        <a:buClr>
          <a:srgbClr val="000000"/>
        </a:buClr>
        <a:buChar char="–"/>
        <a:defRPr>
          <a:solidFill>
            <a:srgbClr val="000000"/>
          </a:solidFill>
          <a:latin typeface="+mn-lt"/>
          <a:ea typeface="+mn-ea"/>
        </a:defRPr>
      </a:lvl7pPr>
      <a:lvl8pPr marL="3548063" indent="-228600" algn="l" rtl="0" eaLnBrk="1" fontAlgn="base" hangingPunct="1">
        <a:spcBef>
          <a:spcPct val="0"/>
        </a:spcBef>
        <a:spcAft>
          <a:spcPct val="20000"/>
        </a:spcAft>
        <a:buClr>
          <a:srgbClr val="000000"/>
        </a:buClr>
        <a:buChar char="–"/>
        <a:defRPr>
          <a:solidFill>
            <a:srgbClr val="000000"/>
          </a:solidFill>
          <a:latin typeface="+mn-lt"/>
          <a:ea typeface="+mn-ea"/>
        </a:defRPr>
      </a:lvl8pPr>
      <a:lvl9pPr marL="4005263" indent="-228600" algn="l" rtl="0" eaLnBrk="1" fontAlgn="base" hangingPunct="1">
        <a:spcBef>
          <a:spcPct val="0"/>
        </a:spcBef>
        <a:spcAft>
          <a:spcPct val="20000"/>
        </a:spcAft>
        <a:buClr>
          <a:srgbClr val="000000"/>
        </a:buClr>
        <a:buChar char="–"/>
        <a:defRPr>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12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1122.xml"/><Relationship Id="rId4" Type="http://schemas.openxmlformats.org/officeDocument/2006/relationships/image" Target="../media/image101.jpeg"/></Relationships>
</file>

<file path=ppt/slides/_rels/slide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56.jpe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55.jpeg"/><Relationship Id="rId5" Type="http://schemas.microsoft.com/office/2007/relationships/hdphoto" Target="../media/hdphoto9.wdp"/><Relationship Id="rId4" Type="http://schemas.openxmlformats.org/officeDocument/2006/relationships/image" Target="../media/image65.jpeg"/><Relationship Id="rId9" Type="http://schemas.microsoft.com/office/2007/relationships/hdphoto" Target="../media/hdphoto7.wdp"/></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9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2" name="Rettangolo 2"/>
          <p:cNvSpPr>
            <a:spLocks noChangeArrowheads="1"/>
          </p:cNvSpPr>
          <p:nvPr/>
        </p:nvSpPr>
        <p:spPr bwMode="auto">
          <a:xfrm>
            <a:off x="900113" y="1125538"/>
            <a:ext cx="7343775" cy="769441"/>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4400" b="1" dirty="0" smtClean="0">
                <a:solidFill>
                  <a:srgbClr val="3333FF"/>
                </a:solidFill>
                <a:cs typeface="Courier New" pitchFamily="49" charset="0"/>
              </a:rPr>
              <a:t>AK: </a:t>
            </a:r>
            <a:r>
              <a:rPr lang="it-IT" altLang="it-IT" sz="4400" b="1" dirty="0" err="1" smtClean="0">
                <a:solidFill>
                  <a:srgbClr val="3333FF"/>
                </a:solidFill>
                <a:cs typeface="Courier New" pitchFamily="49" charset="0"/>
              </a:rPr>
              <a:t>selecting</a:t>
            </a:r>
            <a:r>
              <a:rPr lang="it-IT" altLang="it-IT" sz="4400" b="1" dirty="0" smtClean="0">
                <a:solidFill>
                  <a:srgbClr val="3333FF"/>
                </a:solidFill>
                <a:cs typeface="Courier New" pitchFamily="49" charset="0"/>
              </a:rPr>
              <a:t> </a:t>
            </a:r>
            <a:r>
              <a:rPr lang="it-IT" altLang="it-IT" sz="4400" b="1" dirty="0" err="1" smtClean="0">
                <a:solidFill>
                  <a:srgbClr val="3333FF"/>
                </a:solidFill>
                <a:cs typeface="Courier New" pitchFamily="49" charset="0"/>
              </a:rPr>
              <a:t>for</a:t>
            </a:r>
            <a:r>
              <a:rPr lang="it-IT" altLang="it-IT" sz="4400" b="1" dirty="0" smtClean="0">
                <a:solidFill>
                  <a:srgbClr val="3333FF"/>
                </a:solidFill>
                <a:cs typeface="Courier New" pitchFamily="49" charset="0"/>
              </a:rPr>
              <a:t> </a:t>
            </a:r>
            <a:r>
              <a:rPr lang="it-IT" altLang="it-IT" sz="4400" b="1" dirty="0" err="1" smtClean="0">
                <a:solidFill>
                  <a:srgbClr val="3333FF"/>
                </a:solidFill>
                <a:cs typeface="Courier New" pitchFamily="49" charset="0"/>
              </a:rPr>
              <a:t>therapy</a:t>
            </a:r>
            <a:r>
              <a:rPr lang="it-IT" altLang="it-IT" sz="4400" b="1" dirty="0" smtClean="0">
                <a:solidFill>
                  <a:srgbClr val="3333FF"/>
                </a:solidFill>
                <a:cs typeface="Courier New" pitchFamily="49" charset="0"/>
              </a:rPr>
              <a:t>?</a:t>
            </a:r>
            <a:endParaRPr lang="it-IT" altLang="it-IT" sz="4400" dirty="0">
              <a:solidFill>
                <a:srgbClr val="3333FF"/>
              </a:solidFill>
            </a:endParaRPr>
          </a:p>
        </p:txBody>
      </p:sp>
      <p:sp>
        <p:nvSpPr>
          <p:cNvPr id="1111043" name="Rettangolo 3"/>
          <p:cNvSpPr>
            <a:spLocks noChangeArrowheads="1"/>
          </p:cNvSpPr>
          <p:nvPr/>
        </p:nvSpPr>
        <p:spPr bwMode="auto">
          <a:xfrm>
            <a:off x="-684213" y="4005263"/>
            <a:ext cx="10406063" cy="1200329"/>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3600" b="1" dirty="0" smtClean="0">
                <a:solidFill>
                  <a:srgbClr val="FF0000"/>
                </a:solidFill>
                <a:latin typeface="Garamond" pitchFamily="18" charset="0"/>
              </a:rPr>
              <a:t>Gerardo Ferrara *</a:t>
            </a:r>
          </a:p>
          <a:p>
            <a:pPr algn="ctr" eaLnBrk="1" hangingPunct="1">
              <a:spcBef>
                <a:spcPct val="0"/>
              </a:spcBef>
              <a:buFontTx/>
              <a:buNone/>
            </a:pPr>
            <a:r>
              <a:rPr lang="it-IT" altLang="it-IT" sz="3600" b="1" dirty="0" smtClean="0">
                <a:solidFill>
                  <a:srgbClr val="FF0000"/>
                </a:solidFill>
                <a:latin typeface="Garamond" pitchFamily="18" charset="0"/>
              </a:rPr>
              <a:t>Stefano </a:t>
            </a:r>
            <a:r>
              <a:rPr lang="it-IT" altLang="it-IT" sz="3600" b="1" dirty="0" err="1" smtClean="0">
                <a:solidFill>
                  <a:srgbClr val="FF0000"/>
                </a:solidFill>
                <a:latin typeface="Garamond" pitchFamily="18" charset="0"/>
              </a:rPr>
              <a:t>Simonetti</a:t>
            </a:r>
            <a:r>
              <a:rPr lang="it-IT" altLang="it-IT" sz="3600" b="1" dirty="0" smtClean="0">
                <a:solidFill>
                  <a:srgbClr val="FF0000"/>
                </a:solidFill>
                <a:latin typeface="Garamond" pitchFamily="18" charset="0"/>
              </a:rPr>
              <a:t> **</a:t>
            </a:r>
            <a:endParaRPr lang="it-IT" altLang="it-IT" sz="3600" dirty="0">
              <a:solidFill>
                <a:srgbClr val="FF0000"/>
              </a:solidFill>
              <a:latin typeface="Garamond" pitchFamily="18" charset="0"/>
            </a:endParaRPr>
          </a:p>
        </p:txBody>
      </p:sp>
      <p:sp>
        <p:nvSpPr>
          <p:cNvPr id="1111044" name="CasellaDiTesto 13"/>
          <p:cNvSpPr txBox="1">
            <a:spLocks noChangeArrowheads="1"/>
          </p:cNvSpPr>
          <p:nvPr/>
        </p:nvSpPr>
        <p:spPr bwMode="auto">
          <a:xfrm>
            <a:off x="179388" y="5780088"/>
            <a:ext cx="8820150" cy="830997"/>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2400" b="1" dirty="0" smtClean="0">
                <a:cs typeface="Courier New" pitchFamily="49" charset="0"/>
              </a:rPr>
              <a:t>* Anatomia Patologica Ospedale di Macerata, AV3, ASUR Marche</a:t>
            </a:r>
          </a:p>
          <a:p>
            <a:pPr eaLnBrk="1" hangingPunct="1">
              <a:spcBef>
                <a:spcPct val="0"/>
              </a:spcBef>
              <a:buFontTx/>
              <a:buNone/>
            </a:pPr>
            <a:r>
              <a:rPr lang="it-IT" altLang="it-IT" sz="2400" b="1" dirty="0" smtClean="0">
                <a:cs typeface="Courier New" pitchFamily="49" charset="0"/>
              </a:rPr>
              <a:t>** Clinica </a:t>
            </a:r>
            <a:r>
              <a:rPr lang="it-IT" altLang="it-IT" sz="2400" b="1" dirty="0">
                <a:cs typeface="Courier New" pitchFamily="49" charset="0"/>
              </a:rPr>
              <a:t>Dermatologica, </a:t>
            </a:r>
            <a:r>
              <a:rPr lang="it-IT" altLang="it-IT" sz="2400" b="1" dirty="0" smtClean="0">
                <a:cs typeface="Courier New" pitchFamily="49" charset="0"/>
              </a:rPr>
              <a:t>Az. </a:t>
            </a:r>
            <a:r>
              <a:rPr lang="it-IT" altLang="it-IT" sz="2400" b="1" dirty="0" err="1" smtClean="0">
                <a:cs typeface="Courier New" pitchFamily="49" charset="0"/>
              </a:rPr>
              <a:t>Ospedaliero-Universitaria</a:t>
            </a:r>
            <a:r>
              <a:rPr lang="it-IT" altLang="it-IT" sz="2400" b="1" dirty="0" smtClean="0">
                <a:cs typeface="Courier New" pitchFamily="49" charset="0"/>
              </a:rPr>
              <a:t> </a:t>
            </a:r>
            <a:r>
              <a:rPr lang="it-IT" altLang="it-IT" sz="2400" b="1" dirty="0">
                <a:cs typeface="Courier New" pitchFamily="49" charset="0"/>
              </a:rPr>
              <a:t>di Perugia</a:t>
            </a:r>
          </a:p>
        </p:txBody>
      </p:sp>
    </p:spTree>
    <p:extLst>
      <p:ext uri="{BB962C8B-B14F-4D97-AF65-F5344CB8AC3E}">
        <p14:creationId xmlns:p14="http://schemas.microsoft.com/office/powerpoint/2010/main" xmlns="" val="18929346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44624"/>
            <a:ext cx="8435280" cy="1143000"/>
          </a:xfrm>
        </p:spPr>
        <p:txBody>
          <a:bodyPr/>
          <a:lstStyle/>
          <a:p>
            <a:r>
              <a:rPr lang="it-IT" dirty="0" err="1" smtClean="0"/>
              <a:t>Vascular</a:t>
            </a:r>
            <a:r>
              <a:rPr lang="it-IT" dirty="0" smtClean="0"/>
              <a:t> </a:t>
            </a:r>
            <a:r>
              <a:rPr lang="it-IT" dirty="0" err="1" smtClean="0"/>
              <a:t>patterns</a:t>
            </a:r>
            <a:r>
              <a:rPr lang="it-IT" dirty="0" smtClean="0"/>
              <a:t> – ‘</a:t>
            </a:r>
            <a:r>
              <a:rPr lang="it-IT" dirty="0" err="1" smtClean="0"/>
              <a:t>Epithelial</a:t>
            </a:r>
            <a:r>
              <a:rPr lang="it-IT" dirty="0" smtClean="0"/>
              <a:t> </a:t>
            </a:r>
            <a:r>
              <a:rPr lang="it-IT" dirty="0" err="1" smtClean="0"/>
              <a:t>types</a:t>
            </a:r>
            <a:r>
              <a:rPr lang="it-IT" dirty="0" smtClean="0"/>
              <a:t>’</a:t>
            </a:r>
            <a:endParaRPr lang="it-IT" dirty="0"/>
          </a:p>
        </p:txBody>
      </p:sp>
      <p:pic>
        <p:nvPicPr>
          <p:cNvPr id="19459"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017" t="37048" r="48730" b="9366"/>
          <a:stretch/>
        </p:blipFill>
        <p:spPr bwMode="auto">
          <a:xfrm>
            <a:off x="0" y="1143676"/>
            <a:ext cx="9144000" cy="55261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268383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tefano\Desktop\AK.2015\09133955.JPG"/>
          <p:cNvPicPr>
            <a:picLocks noChangeAspect="1" noChangeArrowheads="1"/>
          </p:cNvPicPr>
          <p:nvPr/>
        </p:nvPicPr>
        <p:blipFill>
          <a:blip r:embed="rId2" cstate="print"/>
          <a:srcRect/>
          <a:stretch>
            <a:fillRect/>
          </a:stretch>
        </p:blipFill>
        <p:spPr bwMode="auto">
          <a:xfrm>
            <a:off x="0" y="0"/>
            <a:ext cx="9144000" cy="6859588"/>
          </a:xfrm>
          <a:prstGeom prst="rect">
            <a:avLst/>
          </a:prstGeom>
          <a:noFill/>
          <a:ln w="9525">
            <a:noFill/>
            <a:miter lim="800000"/>
            <a:headEnd/>
            <a:tailEnd/>
          </a:ln>
        </p:spPr>
      </p:pic>
      <p:sp>
        <p:nvSpPr>
          <p:cNvPr id="3" name="Titolo 2"/>
          <p:cNvSpPr txBox="1">
            <a:spLocks/>
          </p:cNvSpPr>
          <p:nvPr/>
        </p:nvSpPr>
        <p:spPr>
          <a:xfrm>
            <a:off x="2000232" y="6143644"/>
            <a:ext cx="4543428" cy="642942"/>
          </a:xfrm>
          <a:prstGeom prst="rect">
            <a:avLst/>
          </a:prstGeom>
          <a:solidFill>
            <a:schemeClr val="accent2"/>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3300" b="0" i="0" u="none" strike="noStrike" kern="1200" cap="none" spc="0" normalizeH="0" baseline="0" noProof="0" dirty="0" smtClean="0">
                <a:ln>
                  <a:noFill/>
                </a:ln>
                <a:solidFill>
                  <a:schemeClr val="tx1"/>
                </a:solidFill>
                <a:effectLst/>
                <a:uLnTx/>
                <a:uFillTx/>
                <a:latin typeface="+mj-lt"/>
                <a:ea typeface="+mj-ea"/>
                <a:cs typeface="+mj-cs"/>
              </a:rPr>
              <a:t>Dr. Stefano </a:t>
            </a:r>
            <a:r>
              <a:rPr kumimoji="0" lang="it-IT" sz="3300" b="0" i="0" u="none" strike="noStrike" kern="1200" cap="none" spc="0" normalizeH="0" baseline="0" noProof="0" dirty="0" err="1" smtClean="0">
                <a:ln>
                  <a:noFill/>
                </a:ln>
                <a:solidFill>
                  <a:schemeClr val="tx1"/>
                </a:solidFill>
                <a:effectLst/>
                <a:uLnTx/>
                <a:uFillTx/>
                <a:latin typeface="+mj-lt"/>
                <a:ea typeface="+mj-ea"/>
                <a:cs typeface="+mj-cs"/>
              </a:rPr>
              <a:t>Simonetti</a:t>
            </a:r>
            <a:endParaRPr kumimoji="0" lang="it-IT" sz="33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FF0000"/>
                </a:solidFill>
              </a:rPr>
              <a:t>Grading</a:t>
            </a:r>
            <a:r>
              <a:rPr lang="it-IT" b="1" dirty="0" smtClean="0">
                <a:solidFill>
                  <a:srgbClr val="FF0000"/>
                </a:solidFill>
              </a:rPr>
              <a:t> sec. </a:t>
            </a:r>
            <a:r>
              <a:rPr lang="it-IT" b="1" dirty="0" err="1" smtClean="0">
                <a:solidFill>
                  <a:srgbClr val="FF0000"/>
                </a:solidFill>
              </a:rPr>
              <a:t>Röwert-Huber</a:t>
            </a:r>
            <a:r>
              <a:rPr lang="it-IT" b="1" dirty="0" smtClean="0">
                <a:solidFill>
                  <a:srgbClr val="FF0000"/>
                </a:solidFill>
              </a:rPr>
              <a:t>, 2007</a:t>
            </a:r>
            <a:r>
              <a:rPr lang="it-IT" dirty="0" smtClean="0"/>
              <a:t> </a:t>
            </a:r>
            <a:endParaRPr lang="it-IT" dirty="0"/>
          </a:p>
        </p:txBody>
      </p:sp>
      <p:sp>
        <p:nvSpPr>
          <p:cNvPr id="3" name="Segnaposto contenuto 2"/>
          <p:cNvSpPr>
            <a:spLocks noGrp="1"/>
          </p:cNvSpPr>
          <p:nvPr>
            <p:ph idx="1"/>
          </p:nvPr>
        </p:nvSpPr>
        <p:spPr>
          <a:xfrm>
            <a:off x="457200" y="1357298"/>
            <a:ext cx="8229600" cy="4525963"/>
          </a:xfrm>
        </p:spPr>
        <p:txBody>
          <a:bodyPr/>
          <a:lstStyle/>
          <a:p>
            <a:r>
              <a:rPr lang="it-IT" b="1" dirty="0" err="1" smtClean="0"/>
              <a:t>Sgnificato</a:t>
            </a:r>
            <a:r>
              <a:rPr lang="it-IT" b="1" dirty="0" smtClean="0"/>
              <a:t> solo morfologico</a:t>
            </a:r>
          </a:p>
          <a:p>
            <a:endParaRPr lang="it-IT" b="1" dirty="0"/>
          </a:p>
          <a:p>
            <a:r>
              <a:rPr lang="it-IT" b="1" dirty="0" smtClean="0"/>
              <a:t>Mancanza di correlazione clinica precisa</a:t>
            </a:r>
          </a:p>
          <a:p>
            <a:endParaRPr lang="it-IT" b="1" dirty="0"/>
          </a:p>
          <a:p>
            <a:r>
              <a:rPr lang="it-IT" b="1" dirty="0" smtClean="0"/>
              <a:t>Mancanza di correlazione evolutiva precisa</a:t>
            </a:r>
          </a:p>
          <a:p>
            <a:endParaRPr lang="it-IT" b="1" dirty="0"/>
          </a:p>
          <a:p>
            <a:r>
              <a:rPr lang="it-IT" b="1" smtClean="0">
                <a:solidFill>
                  <a:srgbClr val="FF0000"/>
                </a:solidFill>
              </a:rPr>
              <a:t>Pertanto: progressione </a:t>
            </a:r>
            <a:r>
              <a:rPr lang="it-IT" b="1" dirty="0" smtClean="0">
                <a:solidFill>
                  <a:srgbClr val="FF0000"/>
                </a:solidFill>
              </a:rPr>
              <a:t>molecolare PRIVA di correlati </a:t>
            </a:r>
            <a:r>
              <a:rPr lang="it-IT" b="1" dirty="0" err="1" smtClean="0">
                <a:solidFill>
                  <a:srgbClr val="FF0000"/>
                </a:solidFill>
              </a:rPr>
              <a:t>clinicopatologici</a:t>
            </a:r>
            <a:r>
              <a:rPr lang="it-IT" b="1" dirty="0" smtClean="0">
                <a:solidFill>
                  <a:srgbClr val="FF0000"/>
                </a:solidFill>
              </a:rPr>
              <a:t> precisi</a:t>
            </a:r>
            <a:endParaRPr lang="it-IT" b="1" dirty="0">
              <a:solidFill>
                <a:srgbClr val="FF0000"/>
              </a:solidFill>
            </a:endParaRPr>
          </a:p>
        </p:txBody>
      </p:sp>
    </p:spTree>
    <p:extLst>
      <p:ext uri="{BB962C8B-B14F-4D97-AF65-F5344CB8AC3E}">
        <p14:creationId xmlns:p14="http://schemas.microsoft.com/office/powerpoint/2010/main" xmlns="" val="4052442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CAMPO di CANCERIZZAZIONE</a:t>
            </a:r>
          </a:p>
        </p:txBody>
      </p:sp>
      <p:sp>
        <p:nvSpPr>
          <p:cNvPr id="3" name="Segnaposto contenuto 2"/>
          <p:cNvSpPr>
            <a:spLocks noGrp="1"/>
          </p:cNvSpPr>
          <p:nvPr>
            <p:ph idx="1"/>
          </p:nvPr>
        </p:nvSpPr>
        <p:spPr>
          <a:xfrm>
            <a:off x="457200" y="2359421"/>
            <a:ext cx="8229600" cy="4525963"/>
          </a:xfrm>
        </p:spPr>
        <p:txBody>
          <a:bodyPr/>
          <a:lstStyle/>
          <a:p>
            <a:r>
              <a:rPr lang="it-IT" b="1" dirty="0">
                <a:solidFill>
                  <a:srgbClr val="FF0000"/>
                </a:solidFill>
              </a:rPr>
              <a:t>processo per cui si riscontra la presenza di vaste zone di lesioni precancerose dove cellule geneticamente alterate, ma istologicamente senza atipie, precedono lo sviluppo di una neoplasia o si affiancano a cellule maligne già presenti</a:t>
            </a:r>
          </a:p>
        </p:txBody>
      </p:sp>
    </p:spTree>
    <p:extLst>
      <p:ext uri="{BB962C8B-B14F-4D97-AF65-F5344CB8AC3E}">
        <p14:creationId xmlns:p14="http://schemas.microsoft.com/office/powerpoint/2010/main" xmlns="" val="25452246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223838" y="254000"/>
            <a:ext cx="8618537" cy="684213"/>
          </a:xfrm>
        </p:spPr>
        <p:txBody>
          <a:bodyPr rtlCol="0">
            <a:normAutofit lnSpcReduction="10000"/>
          </a:bodyPr>
          <a:lstStyle/>
          <a:p>
            <a:pPr algn="ctr" eaLnBrk="1" fontAlgn="auto" hangingPunct="1">
              <a:spcAft>
                <a:spcPts val="0"/>
              </a:spcAft>
              <a:buFontTx/>
              <a:buNone/>
              <a:defRPr/>
            </a:pPr>
            <a:r>
              <a:rPr lang="it-IT" sz="2000" b="1" dirty="0">
                <a:latin typeface="Comic Sans MS" pitchFamily="66" charset="0"/>
              </a:rPr>
              <a:t>La presenza di un campo di cancerizzazione è stata descritta per molti tumori di derivazione epiteliale:</a:t>
            </a:r>
          </a:p>
        </p:txBody>
      </p:sp>
      <p:sp>
        <p:nvSpPr>
          <p:cNvPr id="44036" name="Text Box 4"/>
          <p:cNvSpPr txBox="1">
            <a:spLocks noChangeArrowheads="1"/>
          </p:cNvSpPr>
          <p:nvPr/>
        </p:nvSpPr>
        <p:spPr bwMode="auto">
          <a:xfrm>
            <a:off x="1792288" y="1773238"/>
            <a:ext cx="2232025"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it-IT" altLang="it-IT" sz="2400" dirty="0">
                <a:solidFill>
                  <a:srgbClr val="FF0000"/>
                </a:solidFill>
                <a:latin typeface="Comic Sans MS" pitchFamily="66" charset="0"/>
                <a:cs typeface="Arial" charset="0"/>
              </a:rPr>
              <a:t>testa e collo </a:t>
            </a:r>
          </a:p>
          <a:p>
            <a:pPr eaLnBrk="1" hangingPunct="1">
              <a:buFontTx/>
              <a:buChar char="•"/>
            </a:pPr>
            <a:endParaRPr lang="it-IT" altLang="it-IT" sz="2400" dirty="0">
              <a:solidFill>
                <a:srgbClr val="FF0000"/>
              </a:solidFill>
              <a:latin typeface="Comic Sans MS" pitchFamily="66" charset="0"/>
              <a:cs typeface="Arial" charset="0"/>
            </a:endParaRPr>
          </a:p>
          <a:p>
            <a:pPr eaLnBrk="1" hangingPunct="1">
              <a:buFontTx/>
              <a:buChar char="•"/>
            </a:pPr>
            <a:r>
              <a:rPr lang="it-IT" altLang="it-IT" sz="2400" dirty="0">
                <a:solidFill>
                  <a:srgbClr val="FF0000"/>
                </a:solidFill>
                <a:latin typeface="Comic Sans MS" pitchFamily="66" charset="0"/>
                <a:cs typeface="Arial" charset="0"/>
              </a:rPr>
              <a:t>esofago</a:t>
            </a:r>
          </a:p>
          <a:p>
            <a:pPr lvl="3" eaLnBrk="1" hangingPunct="1">
              <a:buFontTx/>
              <a:buChar char="•"/>
            </a:pPr>
            <a:endParaRPr lang="it-IT" altLang="it-IT" sz="2400" dirty="0">
              <a:solidFill>
                <a:srgbClr val="FF0000"/>
              </a:solidFill>
              <a:latin typeface="Comic Sans MS" pitchFamily="66" charset="0"/>
              <a:cs typeface="Arial" charset="0"/>
            </a:endParaRPr>
          </a:p>
          <a:p>
            <a:pPr eaLnBrk="1" hangingPunct="1">
              <a:buFontTx/>
              <a:buChar char="•"/>
            </a:pPr>
            <a:r>
              <a:rPr lang="it-IT" altLang="it-IT" sz="2400" dirty="0">
                <a:solidFill>
                  <a:srgbClr val="FF0000"/>
                </a:solidFill>
                <a:latin typeface="Comic Sans MS" pitchFamily="66" charset="0"/>
                <a:cs typeface="Arial" charset="0"/>
              </a:rPr>
              <a:t>stomaco</a:t>
            </a:r>
          </a:p>
          <a:p>
            <a:pPr lvl="3" eaLnBrk="1" hangingPunct="1">
              <a:buFontTx/>
              <a:buChar char="•"/>
            </a:pPr>
            <a:endParaRPr lang="it-IT" altLang="it-IT" sz="2400" dirty="0">
              <a:solidFill>
                <a:srgbClr val="FF0000"/>
              </a:solidFill>
              <a:latin typeface="Comic Sans MS" pitchFamily="66" charset="0"/>
              <a:cs typeface="Arial" charset="0"/>
            </a:endParaRPr>
          </a:p>
          <a:p>
            <a:pPr eaLnBrk="1" hangingPunct="1">
              <a:buFontTx/>
              <a:buChar char="•"/>
            </a:pPr>
            <a:r>
              <a:rPr lang="it-IT" altLang="it-IT" sz="2400" dirty="0">
                <a:solidFill>
                  <a:srgbClr val="FF0000"/>
                </a:solidFill>
                <a:latin typeface="Comic Sans MS" pitchFamily="66" charset="0"/>
                <a:cs typeface="Arial" charset="0"/>
              </a:rPr>
              <a:t>polmoni</a:t>
            </a:r>
          </a:p>
          <a:p>
            <a:pPr lvl="3" eaLnBrk="1" hangingPunct="1">
              <a:buFontTx/>
              <a:buChar char="•"/>
            </a:pPr>
            <a:endParaRPr lang="it-IT" altLang="it-IT" sz="2400" dirty="0">
              <a:solidFill>
                <a:srgbClr val="FF0000"/>
              </a:solidFill>
              <a:latin typeface="Comic Sans MS" pitchFamily="66" charset="0"/>
              <a:cs typeface="Arial" charset="0"/>
            </a:endParaRPr>
          </a:p>
          <a:p>
            <a:pPr eaLnBrk="1" hangingPunct="1">
              <a:buFontTx/>
              <a:buChar char="•"/>
            </a:pPr>
            <a:r>
              <a:rPr lang="it-IT" altLang="it-IT" sz="2400" b="1" dirty="0">
                <a:solidFill>
                  <a:srgbClr val="FF0000"/>
                </a:solidFill>
                <a:latin typeface="Comic Sans MS" pitchFamily="66" charset="0"/>
                <a:cs typeface="Arial" charset="0"/>
              </a:rPr>
              <a:t>cute</a:t>
            </a:r>
          </a:p>
          <a:p>
            <a:pPr lvl="3" eaLnBrk="1" hangingPunct="1">
              <a:buFontTx/>
              <a:buChar char="•"/>
            </a:pPr>
            <a:endParaRPr lang="it-IT" altLang="it-IT" sz="2400" dirty="0">
              <a:solidFill>
                <a:srgbClr val="FF0000"/>
              </a:solidFill>
              <a:latin typeface="Comic Sans MS" pitchFamily="66" charset="0"/>
              <a:cs typeface="Arial" charset="0"/>
            </a:endParaRPr>
          </a:p>
          <a:p>
            <a:pPr eaLnBrk="1" hangingPunct="1">
              <a:buFontTx/>
              <a:buChar char="•"/>
            </a:pPr>
            <a:r>
              <a:rPr lang="it-IT" altLang="it-IT" sz="2400" dirty="0">
                <a:solidFill>
                  <a:srgbClr val="FF0000"/>
                </a:solidFill>
                <a:latin typeface="Comic Sans MS" pitchFamily="66" charset="0"/>
                <a:cs typeface="Arial" charset="0"/>
              </a:rPr>
              <a:t>cervice</a:t>
            </a:r>
          </a:p>
        </p:txBody>
      </p:sp>
      <p:sp>
        <p:nvSpPr>
          <p:cNvPr id="44037" name="Text Box 5"/>
          <p:cNvSpPr txBox="1">
            <a:spLocks noChangeArrowheads="1"/>
          </p:cNvSpPr>
          <p:nvPr/>
        </p:nvSpPr>
        <p:spPr bwMode="auto">
          <a:xfrm>
            <a:off x="5385395" y="1273174"/>
            <a:ext cx="2447925" cy="489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r>
              <a:rPr lang="it-IT" altLang="it-IT" sz="2400" dirty="0">
                <a:solidFill>
                  <a:srgbClr val="FF0000"/>
                </a:solidFill>
                <a:latin typeface="Comic Sans MS" pitchFamily="66" charset="0"/>
                <a:cs typeface="Arial" charset="0"/>
              </a:rPr>
              <a:t>vulva</a:t>
            </a:r>
          </a:p>
          <a:p>
            <a:pPr lvl="3" eaLnBrk="1" hangingPunct="1">
              <a:buFontTx/>
              <a:buChar char="•"/>
            </a:pPr>
            <a:endParaRPr lang="it-IT" altLang="it-IT" sz="2400" dirty="0">
              <a:solidFill>
                <a:srgbClr val="FF0000"/>
              </a:solidFill>
              <a:latin typeface="Comic Sans MS" pitchFamily="66" charset="0"/>
              <a:cs typeface="Arial" charset="0"/>
            </a:endParaRPr>
          </a:p>
          <a:p>
            <a:pPr eaLnBrk="1" hangingPunct="1">
              <a:buFontTx/>
              <a:buChar char="•"/>
            </a:pPr>
            <a:r>
              <a:rPr lang="it-IT" altLang="it-IT" sz="2400" dirty="0">
                <a:solidFill>
                  <a:srgbClr val="FF0000"/>
                </a:solidFill>
                <a:latin typeface="Comic Sans MS" pitchFamily="66" charset="0"/>
                <a:cs typeface="Arial" charset="0"/>
              </a:rPr>
              <a:t>vescica</a:t>
            </a:r>
          </a:p>
          <a:p>
            <a:pPr lvl="3" eaLnBrk="1" hangingPunct="1">
              <a:buFontTx/>
              <a:buChar char="•"/>
            </a:pPr>
            <a:endParaRPr lang="it-IT" altLang="it-IT" sz="2400" dirty="0">
              <a:solidFill>
                <a:srgbClr val="FF0000"/>
              </a:solidFill>
              <a:latin typeface="Comic Sans MS" pitchFamily="66" charset="0"/>
              <a:cs typeface="Arial" charset="0"/>
            </a:endParaRPr>
          </a:p>
          <a:p>
            <a:pPr eaLnBrk="1" hangingPunct="1">
              <a:buFontTx/>
              <a:buChar char="•"/>
            </a:pPr>
            <a:r>
              <a:rPr lang="it-IT" altLang="it-IT" sz="2400" dirty="0">
                <a:solidFill>
                  <a:srgbClr val="FF0000"/>
                </a:solidFill>
                <a:latin typeface="Comic Sans MS" pitchFamily="66" charset="0"/>
                <a:cs typeface="Arial" charset="0"/>
              </a:rPr>
              <a:t>colon</a:t>
            </a:r>
          </a:p>
          <a:p>
            <a:pPr lvl="3" eaLnBrk="1" hangingPunct="1">
              <a:buFontTx/>
              <a:buChar char="•"/>
            </a:pPr>
            <a:endParaRPr lang="it-IT" altLang="it-IT" sz="2400" dirty="0">
              <a:solidFill>
                <a:srgbClr val="FF0000"/>
              </a:solidFill>
              <a:latin typeface="Comic Sans MS" pitchFamily="66" charset="0"/>
              <a:cs typeface="Arial" charset="0"/>
            </a:endParaRPr>
          </a:p>
          <a:p>
            <a:pPr eaLnBrk="1" hangingPunct="1">
              <a:buFontTx/>
              <a:buChar char="•"/>
            </a:pPr>
            <a:r>
              <a:rPr lang="it-IT" altLang="it-IT" sz="2400" dirty="0">
                <a:solidFill>
                  <a:srgbClr val="FF0000"/>
                </a:solidFill>
                <a:latin typeface="Comic Sans MS" pitchFamily="66" charset="0"/>
                <a:cs typeface="Arial" charset="0"/>
              </a:rPr>
              <a:t>seno</a:t>
            </a:r>
          </a:p>
          <a:p>
            <a:pPr lvl="3" eaLnBrk="1" hangingPunct="1">
              <a:buFontTx/>
              <a:buChar char="•"/>
            </a:pPr>
            <a:endParaRPr lang="it-IT" altLang="it-IT" sz="2400" dirty="0">
              <a:solidFill>
                <a:srgbClr val="FF0000"/>
              </a:solidFill>
              <a:latin typeface="Comic Sans MS" pitchFamily="66" charset="0"/>
              <a:cs typeface="Arial" charset="0"/>
            </a:endParaRPr>
          </a:p>
          <a:p>
            <a:pPr eaLnBrk="1" hangingPunct="1">
              <a:buFontTx/>
              <a:buChar char="•"/>
            </a:pPr>
            <a:r>
              <a:rPr lang="it-IT" altLang="it-IT" sz="2400" dirty="0">
                <a:solidFill>
                  <a:srgbClr val="FF0000"/>
                </a:solidFill>
                <a:latin typeface="Comic Sans MS" pitchFamily="66" charset="0"/>
                <a:cs typeface="Arial" charset="0"/>
              </a:rPr>
              <a:t>ovaio</a:t>
            </a:r>
          </a:p>
          <a:p>
            <a:pPr lvl="3" eaLnBrk="1" hangingPunct="1">
              <a:buFontTx/>
              <a:buChar char="•"/>
            </a:pPr>
            <a:endParaRPr lang="it-IT" altLang="it-IT" sz="2400" dirty="0">
              <a:solidFill>
                <a:srgbClr val="FF0000"/>
              </a:solidFill>
              <a:latin typeface="Comic Sans MS" pitchFamily="66" charset="0"/>
              <a:cs typeface="Arial" charset="0"/>
            </a:endParaRPr>
          </a:p>
          <a:p>
            <a:pPr eaLnBrk="1" hangingPunct="1">
              <a:buFontTx/>
              <a:buChar char="•"/>
            </a:pPr>
            <a:r>
              <a:rPr lang="it-IT" altLang="it-IT" sz="2400" dirty="0">
                <a:solidFill>
                  <a:srgbClr val="FF0000"/>
                </a:solidFill>
                <a:latin typeface="Comic Sans MS" pitchFamily="66" charset="0"/>
                <a:cs typeface="Arial" charset="0"/>
              </a:rPr>
              <a:t>pancreas</a:t>
            </a:r>
          </a:p>
          <a:p>
            <a:pPr lvl="3" eaLnBrk="1" hangingPunct="1">
              <a:buFontTx/>
              <a:buChar char="•"/>
            </a:pPr>
            <a:endParaRPr lang="it-IT" altLang="it-IT" sz="2400" dirty="0">
              <a:solidFill>
                <a:srgbClr val="FF0000"/>
              </a:solidFill>
              <a:latin typeface="Comic Sans MS" pitchFamily="66" charset="0"/>
              <a:cs typeface="Arial" charset="0"/>
            </a:endParaRPr>
          </a:p>
          <a:p>
            <a:pPr eaLnBrk="1" hangingPunct="1">
              <a:buFontTx/>
              <a:buChar char="•"/>
            </a:pPr>
            <a:r>
              <a:rPr lang="it-IT" altLang="it-IT" sz="2400" dirty="0">
                <a:solidFill>
                  <a:srgbClr val="FF0000"/>
                </a:solidFill>
                <a:latin typeface="Comic Sans MS" pitchFamily="66" charset="0"/>
                <a:cs typeface="Arial" charset="0"/>
              </a:rPr>
              <a:t>prostata</a:t>
            </a:r>
          </a:p>
        </p:txBody>
      </p:sp>
      <p:sp>
        <p:nvSpPr>
          <p:cNvPr id="44038" name="Line 6"/>
          <p:cNvSpPr>
            <a:spLocks noChangeShapeType="1"/>
          </p:cNvSpPr>
          <p:nvPr/>
        </p:nvSpPr>
        <p:spPr bwMode="auto">
          <a:xfrm>
            <a:off x="4529138" y="1663700"/>
            <a:ext cx="0" cy="4176713"/>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Tree>
    <p:extLst>
      <p:ext uri="{BB962C8B-B14F-4D97-AF65-F5344CB8AC3E}">
        <p14:creationId xmlns:p14="http://schemas.microsoft.com/office/powerpoint/2010/main" xmlns="" val="979061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9"/>
          <p:cNvSpPr txBox="1">
            <a:spLocks noChangeArrowheads="1"/>
          </p:cNvSpPr>
          <p:nvPr/>
        </p:nvSpPr>
        <p:spPr bwMode="auto">
          <a:xfrm>
            <a:off x="1169988" y="85725"/>
            <a:ext cx="676592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a:r>
              <a:rPr lang="en-AU" altLang="it-IT" sz="3600" b="1" dirty="0">
                <a:solidFill>
                  <a:srgbClr val="29297E"/>
                </a:solidFill>
                <a:latin typeface="Calibri" pitchFamily="-1" charset="0"/>
                <a:ea typeface="ＭＳ Ｐゴシック" pitchFamily="-1" charset="-128"/>
              </a:rPr>
              <a:t>Campo di </a:t>
            </a:r>
            <a:r>
              <a:rPr lang="en-AU" altLang="it-IT" sz="3600" b="1" dirty="0" err="1">
                <a:solidFill>
                  <a:srgbClr val="29297E"/>
                </a:solidFill>
                <a:latin typeface="Calibri" pitchFamily="-1" charset="0"/>
                <a:ea typeface="ＭＳ Ｐゴシック" pitchFamily="-1" charset="-128"/>
              </a:rPr>
              <a:t>cancerizzazione</a:t>
            </a:r>
            <a:endParaRPr lang="en-AU" altLang="it-IT" sz="3600" b="1" dirty="0">
              <a:solidFill>
                <a:srgbClr val="29297E"/>
              </a:solidFill>
              <a:latin typeface="Calibri" pitchFamily="-1" charset="0"/>
              <a:ea typeface="ＭＳ Ｐゴシック" pitchFamily="-1" charset="-128"/>
            </a:endParaRPr>
          </a:p>
          <a:p>
            <a:pPr algn="ctr"/>
            <a:r>
              <a:rPr lang="en-AU" altLang="it-IT" sz="3200" b="1" dirty="0" err="1">
                <a:solidFill>
                  <a:srgbClr val="29297E"/>
                </a:solidFill>
                <a:latin typeface="Calibri" pitchFamily="-1" charset="0"/>
                <a:ea typeface="ＭＳ Ｐゴシック" pitchFamily="-1" charset="-128"/>
              </a:rPr>
              <a:t>Modello</a:t>
            </a:r>
            <a:r>
              <a:rPr lang="en-AU" altLang="it-IT" sz="3200" b="1" dirty="0">
                <a:solidFill>
                  <a:srgbClr val="29297E"/>
                </a:solidFill>
                <a:latin typeface="Calibri" pitchFamily="-1" charset="0"/>
                <a:ea typeface="ＭＳ Ｐゴシック" pitchFamily="-1" charset="-128"/>
              </a:rPr>
              <a:t> di </a:t>
            </a:r>
            <a:r>
              <a:rPr lang="en-AU" altLang="it-IT" sz="3200" b="1" dirty="0" err="1">
                <a:solidFill>
                  <a:srgbClr val="29297E"/>
                </a:solidFill>
                <a:latin typeface="Calibri" pitchFamily="-1" charset="0"/>
                <a:ea typeface="ＭＳ Ｐゴシック" pitchFamily="-1" charset="-128"/>
              </a:rPr>
              <a:t>carcinogenesi</a:t>
            </a:r>
            <a:r>
              <a:rPr lang="en-AU" altLang="it-IT" sz="3200" b="1" dirty="0">
                <a:solidFill>
                  <a:srgbClr val="29297E"/>
                </a:solidFill>
                <a:latin typeface="Calibri" pitchFamily="-1" charset="0"/>
                <a:ea typeface="ＭＳ Ｐゴシック" pitchFamily="-1" charset="-128"/>
              </a:rPr>
              <a:t> multistep</a:t>
            </a:r>
          </a:p>
          <a:p>
            <a:pPr algn="ctr"/>
            <a:endParaRPr lang="en-AU" altLang="it-IT" sz="2800" b="1" dirty="0">
              <a:solidFill>
                <a:srgbClr val="29297E"/>
              </a:solidFill>
              <a:latin typeface="Calibri" pitchFamily="-1" charset="0"/>
              <a:ea typeface="ＭＳ Ｐゴシック" pitchFamily="-1" charset="-128"/>
            </a:endParaRPr>
          </a:p>
        </p:txBody>
      </p:sp>
      <p:sp>
        <p:nvSpPr>
          <p:cNvPr id="2" name="Rettangolo 1"/>
          <p:cNvSpPr>
            <a:spLocks noChangeArrowheads="1"/>
          </p:cNvSpPr>
          <p:nvPr/>
        </p:nvSpPr>
        <p:spPr bwMode="auto">
          <a:xfrm>
            <a:off x="533400" y="2057400"/>
            <a:ext cx="7899400" cy="3370263"/>
          </a:xfrm>
          <a:prstGeom prst="rect">
            <a:avLst/>
          </a:prstGeom>
          <a:solidFill>
            <a:srgbClr val="FFFFFF"/>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eaLnBrk="0" hangingPunct="0">
              <a:defRPr/>
            </a:pPr>
            <a:endParaRPr lang="it-IT" sz="2400">
              <a:solidFill>
                <a:srgbClr val="FFFFFF"/>
              </a:solidFill>
              <a:latin typeface="+mn-lt"/>
              <a:cs typeface="+mn-cs"/>
            </a:endParaRPr>
          </a:p>
        </p:txBody>
      </p:sp>
      <p:sp>
        <p:nvSpPr>
          <p:cNvPr id="55300" name="TextBox 3"/>
          <p:cNvSpPr txBox="1">
            <a:spLocks noChangeArrowheads="1"/>
          </p:cNvSpPr>
          <p:nvPr/>
        </p:nvSpPr>
        <p:spPr bwMode="auto">
          <a:xfrm>
            <a:off x="831850" y="4271963"/>
            <a:ext cx="1565275" cy="5286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a:r>
              <a:rPr lang="en-CA" altLang="it-IT" sz="1600">
                <a:solidFill>
                  <a:srgbClr val="000000"/>
                </a:solidFill>
                <a:latin typeface="Calibri" pitchFamily="-1" charset="0"/>
                <a:ea typeface="ＭＳ Ｐゴシック" pitchFamily="-1" charset="-128"/>
              </a:rPr>
              <a:t> Mutazione del P53 </a:t>
            </a:r>
          </a:p>
        </p:txBody>
      </p:sp>
      <p:grpSp>
        <p:nvGrpSpPr>
          <p:cNvPr id="3" name="Group 6"/>
          <p:cNvGrpSpPr/>
          <p:nvPr/>
        </p:nvGrpSpPr>
        <p:grpSpPr>
          <a:xfrm>
            <a:off x="670025" y="2193903"/>
            <a:ext cx="7588889" cy="2237425"/>
            <a:chOff x="673100" y="1429792"/>
            <a:chExt cx="7759700" cy="2479120"/>
          </a:xfrm>
          <a:solidFill>
            <a:schemeClr val="bg1"/>
          </a:solidFill>
        </p:grpSpPr>
        <p:pic>
          <p:nvPicPr>
            <p:cNvPr id="16" name="Picture 2" descr="C:\Users\ragca\my papers\field cancerization\field cancerization image.jpg"/>
            <p:cNvPicPr>
              <a:picLocks noChangeAspect="1" noChangeArrowheads="1"/>
            </p:cNvPicPr>
            <p:nvPr/>
          </p:nvPicPr>
          <p:blipFill rotWithShape="1">
            <a:blip r:embed="rId3" cstate="print">
              <a:extLst/>
            </a:blip>
            <a:srcRect l="-2050" t="-3946" r="-917" b="44705"/>
            <a:stretch/>
          </p:blipFill>
          <p:spPr bwMode="auto">
            <a:xfrm>
              <a:off x="673100" y="1429792"/>
              <a:ext cx="7759700" cy="2287240"/>
            </a:xfrm>
            <a:prstGeom prst="rect">
              <a:avLst/>
            </a:prstGeom>
            <a:grpFill/>
            <a:ln>
              <a:noFill/>
            </a:ln>
            <a:extLst/>
          </p:spPr>
        </p:pic>
        <p:sp>
          <p:nvSpPr>
            <p:cNvPr id="17" name="Rectangle 4"/>
            <p:cNvSpPr/>
            <p:nvPr/>
          </p:nvSpPr>
          <p:spPr>
            <a:xfrm>
              <a:off x="4211960" y="3548872"/>
              <a:ext cx="504056"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CA" sz="2400" dirty="0" err="1">
                <a:solidFill>
                  <a:srgbClr val="FFFFFF"/>
                </a:solidFill>
              </a:endParaRPr>
            </a:p>
          </p:txBody>
        </p:sp>
        <p:sp>
          <p:nvSpPr>
            <p:cNvPr id="18" name="Rectangle 5"/>
            <p:cNvSpPr/>
            <p:nvPr/>
          </p:nvSpPr>
          <p:spPr>
            <a:xfrm>
              <a:off x="5724128" y="3537012"/>
              <a:ext cx="504056"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CA" sz="2400" dirty="0" err="1">
                <a:solidFill>
                  <a:srgbClr val="FFFFFF"/>
                </a:solidFill>
              </a:endParaRPr>
            </a:p>
          </p:txBody>
        </p:sp>
      </p:grpSp>
      <p:sp>
        <p:nvSpPr>
          <p:cNvPr id="55302" name="TextBox 7"/>
          <p:cNvSpPr txBox="1">
            <a:spLocks noChangeArrowheads="1"/>
          </p:cNvSpPr>
          <p:nvPr/>
        </p:nvSpPr>
        <p:spPr bwMode="auto">
          <a:xfrm>
            <a:off x="2441575" y="4233863"/>
            <a:ext cx="3313113" cy="11953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a:r>
              <a:rPr lang="en-CA" altLang="it-IT" sz="1600">
                <a:solidFill>
                  <a:srgbClr val="000000"/>
                </a:solidFill>
                <a:latin typeface="Calibri" pitchFamily="-1" charset="0"/>
                <a:ea typeface="ＭＳ Ｐゴシック" pitchFamily="-1" charset="-128"/>
              </a:rPr>
              <a:t>Successive mutazioni genetiche,</a:t>
            </a:r>
          </a:p>
          <a:p>
            <a:pPr algn="ctr"/>
            <a:r>
              <a:rPr lang="en-CA" altLang="it-IT" sz="1600">
                <a:solidFill>
                  <a:srgbClr val="000000"/>
                </a:solidFill>
                <a:latin typeface="Calibri" pitchFamily="-1" charset="0"/>
                <a:ea typeface="ＭＳ Ｐゴシック" pitchFamily="-1" charset="-128"/>
              </a:rPr>
              <a:t>perdita di eterozigosi su diversi loci,</a:t>
            </a:r>
          </a:p>
          <a:p>
            <a:pPr algn="ctr"/>
            <a:r>
              <a:rPr lang="en-CA" altLang="it-IT" sz="1600">
                <a:solidFill>
                  <a:srgbClr val="000000"/>
                </a:solidFill>
                <a:latin typeface="Calibri" pitchFamily="-1" charset="0"/>
                <a:ea typeface="ＭＳ Ｐゴシック" pitchFamily="-1" charset="-128"/>
              </a:rPr>
              <a:t>alterazione del normale controllo della crescita cellulare</a:t>
            </a:r>
          </a:p>
          <a:p>
            <a:pPr algn="ctr"/>
            <a:endParaRPr lang="en-CA" altLang="it-IT" sz="1600">
              <a:solidFill>
                <a:srgbClr val="000000"/>
              </a:solidFill>
              <a:latin typeface="Calibri" pitchFamily="-1" charset="0"/>
              <a:ea typeface="ＭＳ Ｐゴシック" pitchFamily="-1" charset="-128"/>
            </a:endParaRPr>
          </a:p>
        </p:txBody>
      </p:sp>
      <p:sp>
        <p:nvSpPr>
          <p:cNvPr id="55303" name="TextBox 9"/>
          <p:cNvSpPr txBox="1">
            <a:spLocks noChangeArrowheads="1"/>
          </p:cNvSpPr>
          <p:nvPr/>
        </p:nvSpPr>
        <p:spPr bwMode="auto">
          <a:xfrm>
            <a:off x="5754688" y="4294188"/>
            <a:ext cx="1943100" cy="527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a:r>
              <a:rPr lang="en-CA" altLang="it-IT" sz="1600">
                <a:solidFill>
                  <a:srgbClr val="000000"/>
                </a:solidFill>
                <a:latin typeface="Calibri" pitchFamily="-1" charset="0"/>
                <a:ea typeface="ＭＳ Ｐゴシック" pitchFamily="-1" charset="-128"/>
              </a:rPr>
              <a:t>Espansione </a:t>
            </a:r>
          </a:p>
          <a:p>
            <a:pPr algn="ctr"/>
            <a:r>
              <a:rPr lang="en-CA" altLang="it-IT" sz="1600">
                <a:solidFill>
                  <a:srgbClr val="000000"/>
                </a:solidFill>
                <a:latin typeface="Calibri" pitchFamily="-1" charset="0"/>
                <a:ea typeface="ＭＳ Ｐゴシック" pitchFamily="-1" charset="-128"/>
              </a:rPr>
              <a:t>dei cloni mutati </a:t>
            </a:r>
          </a:p>
        </p:txBody>
      </p:sp>
      <p:sp>
        <p:nvSpPr>
          <p:cNvPr id="55304" name="Rectangle 2"/>
          <p:cNvSpPr>
            <a:spLocks noChangeArrowheads="1"/>
          </p:cNvSpPr>
          <p:nvPr/>
        </p:nvSpPr>
        <p:spPr bwMode="auto">
          <a:xfrm>
            <a:off x="8258175" y="5905500"/>
            <a:ext cx="690563" cy="660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a:lnSpc>
                <a:spcPct val="95000"/>
              </a:lnSpc>
            </a:pPr>
            <a:endParaRPr lang="it-IT" altLang="it-IT" sz="1400">
              <a:solidFill>
                <a:srgbClr val="FFFFFF"/>
              </a:solidFill>
              <a:ea typeface="ＭＳ Ｐゴシック" pitchFamily="-1" charset="-128"/>
            </a:endParaRPr>
          </a:p>
        </p:txBody>
      </p:sp>
      <p:sp>
        <p:nvSpPr>
          <p:cNvPr id="55305" name="Rectangle 17"/>
          <p:cNvSpPr>
            <a:spLocks noChangeArrowheads="1"/>
          </p:cNvSpPr>
          <p:nvPr/>
        </p:nvSpPr>
        <p:spPr bwMode="auto">
          <a:xfrm>
            <a:off x="239713" y="6172200"/>
            <a:ext cx="87677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a:r>
              <a:rPr lang="en-US" altLang="it-IT" sz="1000" i="1">
                <a:solidFill>
                  <a:srgbClr val="000000"/>
                </a:solidFill>
                <a:ea typeface="ＭＳ Ｐゴシック" pitchFamily="-1" charset="-128"/>
              </a:rPr>
              <a:t>Braakhuis, B.J.M., Tabor, M.P., Kummer, J. A., Leemans, C. R. , Brakenhoff, R.H. A Genetic Explanation of Slaughter’s Concept of Field Cancerization: </a:t>
            </a:r>
          </a:p>
          <a:p>
            <a:pPr algn="ctr"/>
            <a:r>
              <a:rPr lang="en-US" altLang="it-IT" sz="1000" i="1">
                <a:solidFill>
                  <a:srgbClr val="000000"/>
                </a:solidFill>
                <a:ea typeface="ＭＳ Ｐゴシック" pitchFamily="-1" charset="-128"/>
              </a:rPr>
              <a:t>Evidence and Clinical Implications. Cancer Research. 2003. 63: 1727–1730</a:t>
            </a:r>
          </a:p>
        </p:txBody>
      </p:sp>
      <p:sp>
        <p:nvSpPr>
          <p:cNvPr id="13" name="Rectangle 12"/>
          <p:cNvSpPr/>
          <p:nvPr/>
        </p:nvSpPr>
        <p:spPr bwMode="auto">
          <a:xfrm>
            <a:off x="390525" y="1404938"/>
            <a:ext cx="8789988" cy="61912"/>
          </a:xfrm>
          <a:prstGeom prst="rect">
            <a:avLst/>
          </a:prstGeom>
          <a:solidFill>
            <a:schemeClr val="accent3"/>
          </a:solid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it-IT" sz="1400" dirty="0">
              <a:solidFill>
                <a:srgbClr val="FFFFFF"/>
              </a:solidFill>
              <a:latin typeface="Arial" pitchFamily="-83" charset="0"/>
              <a:ea typeface="ＭＳ Ｐゴシック" charset="0"/>
              <a:cs typeface="ＭＳ Ｐゴシック" charset="0"/>
            </a:endParaRPr>
          </a:p>
        </p:txBody>
      </p:sp>
      <p:sp>
        <p:nvSpPr>
          <p:cNvPr id="21" name="Rectangle 20"/>
          <p:cNvSpPr/>
          <p:nvPr/>
        </p:nvSpPr>
        <p:spPr bwMode="auto">
          <a:xfrm>
            <a:off x="0" y="1404938"/>
            <a:ext cx="187325" cy="68262"/>
          </a:xfrm>
          <a:prstGeom prst="rect">
            <a:avLst/>
          </a:prstGeom>
          <a:solidFill>
            <a:schemeClr val="accent3"/>
          </a:solidFill>
          <a:ln w="9525" cap="flat" cmpd="sng" algn="ctr">
            <a:solidFill>
              <a:schemeClr val="accent3"/>
            </a:solidFill>
            <a:prstDash val="solid"/>
            <a:miter lim="800000"/>
            <a:headEnd type="none" w="med" len="med"/>
            <a:tailEnd type="none" w="med" len="med"/>
          </a:ln>
          <a:effectLst/>
          <a:extLst/>
        </p:spPr>
        <p:txBody>
          <a:bodyPr/>
          <a:lstStyle/>
          <a:p>
            <a:pPr algn="ctr" eaLnBrk="0" hangingPunct="0">
              <a:lnSpc>
                <a:spcPct val="95000"/>
              </a:lnSpc>
              <a:defRPr/>
            </a:pPr>
            <a:endParaRPr lang="it-IT" sz="1400" dirty="0">
              <a:solidFill>
                <a:srgbClr val="FFFFFF"/>
              </a:solidFill>
              <a:latin typeface="Arial" pitchFamily="-83" charset="0"/>
              <a:ea typeface="ＭＳ Ｐゴシック" charset="0"/>
              <a:cs typeface="ＭＳ Ｐゴシック" charset="0"/>
            </a:endParaRPr>
          </a:p>
        </p:txBody>
      </p:sp>
    </p:spTree>
    <p:extLst>
      <p:ext uri="{BB962C8B-B14F-4D97-AF65-F5344CB8AC3E}">
        <p14:creationId xmlns:p14="http://schemas.microsoft.com/office/powerpoint/2010/main" xmlns="" val="1270846663"/>
      </p:ext>
    </p:extLst>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1-s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6" y="519835"/>
            <a:ext cx="8928992" cy="3197197"/>
          </a:xfrm>
          <a:prstGeom prst="rect">
            <a:avLst/>
          </a:prstGeom>
          <a:noFill/>
          <a:extLst>
            <a:ext uri="{909E8E84-426E-40DD-AFC4-6F175D3DCCD1}">
              <a14:hiddenFill xmlns:a14="http://schemas.microsoft.com/office/drawing/2010/main" xmlns="">
                <a:solidFill>
                  <a:srgbClr val="FFFFFF"/>
                </a:solidFill>
              </a14:hiddenFill>
            </a:ext>
          </a:extLst>
        </p:spPr>
      </p:pic>
      <p:sp>
        <p:nvSpPr>
          <p:cNvPr id="118787" name="Rectangle 3"/>
          <p:cNvSpPr>
            <a:spLocks noChangeArrowheads="1"/>
          </p:cNvSpPr>
          <p:nvPr/>
        </p:nvSpPr>
        <p:spPr bwMode="auto">
          <a:xfrm>
            <a:off x="755650" y="4652963"/>
            <a:ext cx="7772400" cy="2060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fontAlgn="base">
              <a:spcBef>
                <a:spcPct val="20000"/>
              </a:spcBef>
              <a:spcAft>
                <a:spcPct val="0"/>
              </a:spcAft>
              <a:buChar char="»"/>
              <a:defRPr sz="2000">
                <a:solidFill>
                  <a:schemeClr val="tx1"/>
                </a:solidFill>
                <a:latin typeface="Times New Roman" pitchFamily="18" charset="0"/>
              </a:defRPr>
            </a:lvl6pPr>
            <a:lvl7pPr marL="2971800" indent="-228600" fontAlgn="base">
              <a:spcBef>
                <a:spcPct val="20000"/>
              </a:spcBef>
              <a:spcAft>
                <a:spcPct val="0"/>
              </a:spcAft>
              <a:buChar char="»"/>
              <a:defRPr sz="2000">
                <a:solidFill>
                  <a:schemeClr val="tx1"/>
                </a:solidFill>
                <a:latin typeface="Times New Roman" pitchFamily="18" charset="0"/>
              </a:defRPr>
            </a:lvl7pPr>
            <a:lvl8pPr marL="3429000" indent="-228600" fontAlgn="base">
              <a:spcBef>
                <a:spcPct val="20000"/>
              </a:spcBef>
              <a:spcAft>
                <a:spcPct val="0"/>
              </a:spcAft>
              <a:buChar char="»"/>
              <a:defRPr sz="2000">
                <a:solidFill>
                  <a:schemeClr val="tx1"/>
                </a:solidFill>
                <a:latin typeface="Times New Roman" pitchFamily="18" charset="0"/>
              </a:defRPr>
            </a:lvl8pPr>
            <a:lvl9pPr marL="3886200" indent="-228600" fontAlgn="base">
              <a:spcBef>
                <a:spcPct val="20000"/>
              </a:spcBef>
              <a:spcAft>
                <a:spcPct val="0"/>
              </a:spcAft>
              <a:buChar char="»"/>
              <a:defRPr sz="2000">
                <a:solidFill>
                  <a:schemeClr val="tx1"/>
                </a:solidFill>
                <a:latin typeface="Times New Roman" pitchFamily="18" charset="0"/>
              </a:defRPr>
            </a:lvl9pPr>
          </a:lstStyle>
          <a:p>
            <a:pPr algn="r">
              <a:lnSpc>
                <a:spcPct val="80000"/>
              </a:lnSpc>
              <a:buFontTx/>
              <a:buNone/>
            </a:pPr>
            <a:r>
              <a:rPr lang="it-IT" altLang="it-IT" sz="2400" dirty="0">
                <a:solidFill>
                  <a:srgbClr val="FFFFFF"/>
                </a:solidFill>
              </a:rPr>
              <a:t> </a:t>
            </a:r>
            <a:r>
              <a:rPr lang="it-IT" altLang="it-IT" sz="2400" dirty="0"/>
              <a:t> </a:t>
            </a:r>
            <a:r>
              <a:rPr lang="it-IT" altLang="it-IT" dirty="0"/>
              <a:t>“</a:t>
            </a:r>
            <a:r>
              <a:rPr lang="it-IT" altLang="it-IT" dirty="0" err="1"/>
              <a:t>Cancer</a:t>
            </a:r>
            <a:r>
              <a:rPr lang="it-IT" altLang="it-IT" dirty="0"/>
              <a:t> </a:t>
            </a:r>
            <a:r>
              <a:rPr lang="it-IT" altLang="it-IT" dirty="0" err="1"/>
              <a:t>does</a:t>
            </a:r>
            <a:r>
              <a:rPr lang="it-IT" altLang="it-IT" dirty="0"/>
              <a:t> </a:t>
            </a:r>
            <a:r>
              <a:rPr lang="it-IT" altLang="it-IT" dirty="0" err="1"/>
              <a:t>not</a:t>
            </a:r>
            <a:r>
              <a:rPr lang="it-IT" altLang="it-IT" dirty="0"/>
              <a:t> </a:t>
            </a:r>
            <a:r>
              <a:rPr lang="it-IT" altLang="it-IT" dirty="0" err="1"/>
              <a:t>arise</a:t>
            </a:r>
            <a:r>
              <a:rPr lang="it-IT" altLang="it-IT" dirty="0"/>
              <a:t> </a:t>
            </a:r>
            <a:r>
              <a:rPr lang="it-IT" altLang="it-IT" dirty="0" err="1"/>
              <a:t>as</a:t>
            </a:r>
            <a:r>
              <a:rPr lang="it-IT" altLang="it-IT" dirty="0"/>
              <a:t> an </a:t>
            </a:r>
            <a:r>
              <a:rPr lang="it-IT" altLang="it-IT" dirty="0" err="1"/>
              <a:t>isolated</a:t>
            </a:r>
            <a:r>
              <a:rPr lang="it-IT" altLang="it-IT" dirty="0"/>
              <a:t> </a:t>
            </a:r>
            <a:r>
              <a:rPr lang="it-IT" altLang="it-IT" dirty="0" err="1"/>
              <a:t>cellular</a:t>
            </a:r>
            <a:r>
              <a:rPr lang="it-IT" altLang="it-IT" dirty="0"/>
              <a:t> </a:t>
            </a:r>
            <a:r>
              <a:rPr lang="it-IT" altLang="it-IT" dirty="0" err="1"/>
              <a:t>phenomenon</a:t>
            </a:r>
            <a:r>
              <a:rPr lang="it-IT" altLang="it-IT" dirty="0"/>
              <a:t>, </a:t>
            </a:r>
            <a:r>
              <a:rPr lang="it-IT" altLang="it-IT" dirty="0" err="1"/>
              <a:t>but</a:t>
            </a:r>
            <a:r>
              <a:rPr lang="it-IT" altLang="it-IT" dirty="0"/>
              <a:t> </a:t>
            </a:r>
            <a:r>
              <a:rPr lang="it-IT" altLang="it-IT" dirty="0" err="1"/>
              <a:t>rather</a:t>
            </a:r>
            <a:r>
              <a:rPr lang="it-IT" altLang="it-IT" dirty="0"/>
              <a:t> </a:t>
            </a:r>
            <a:r>
              <a:rPr lang="it-IT" altLang="it-IT" dirty="0" err="1"/>
              <a:t>as</a:t>
            </a:r>
            <a:r>
              <a:rPr lang="it-IT" altLang="it-IT" dirty="0"/>
              <a:t> an </a:t>
            </a:r>
            <a:r>
              <a:rPr lang="it-IT" altLang="it-IT" dirty="0" err="1"/>
              <a:t>anaplastic</a:t>
            </a:r>
            <a:r>
              <a:rPr lang="it-IT" altLang="it-IT" dirty="0"/>
              <a:t> </a:t>
            </a:r>
            <a:r>
              <a:rPr lang="it-IT" altLang="it-IT" dirty="0" err="1"/>
              <a:t>tendency</a:t>
            </a:r>
            <a:r>
              <a:rPr lang="it-IT" altLang="it-IT" dirty="0"/>
              <a:t> </a:t>
            </a:r>
            <a:r>
              <a:rPr lang="it-IT" altLang="it-IT" dirty="0" err="1"/>
              <a:t>involving</a:t>
            </a:r>
            <a:r>
              <a:rPr lang="it-IT" altLang="it-IT" dirty="0"/>
              <a:t> </a:t>
            </a:r>
            <a:r>
              <a:rPr lang="it-IT" altLang="it-IT" dirty="0" err="1"/>
              <a:t>many</a:t>
            </a:r>
            <a:r>
              <a:rPr lang="it-IT" altLang="it-IT" dirty="0"/>
              <a:t> </a:t>
            </a:r>
            <a:r>
              <a:rPr lang="it-IT" altLang="it-IT" dirty="0" err="1"/>
              <a:t>cells</a:t>
            </a:r>
            <a:r>
              <a:rPr lang="it-IT" altLang="it-IT" dirty="0"/>
              <a:t> at </a:t>
            </a:r>
            <a:r>
              <a:rPr lang="it-IT" altLang="it-IT" dirty="0" err="1" smtClean="0"/>
              <a:t>one</a:t>
            </a:r>
            <a:r>
              <a:rPr lang="it-IT" altLang="it-IT" dirty="0" err="1" smtClean="0">
                <a:solidFill>
                  <a:srgbClr val="FFFFFF"/>
                </a:solidFill>
              </a:rPr>
              <a:t>ce</a:t>
            </a:r>
            <a:r>
              <a:rPr lang="it-IT" altLang="it-IT" dirty="0">
                <a:solidFill>
                  <a:srgbClr val="FFFFFF"/>
                </a:solidFill>
              </a:rPr>
              <a:t>”</a:t>
            </a:r>
          </a:p>
          <a:p>
            <a:pPr algn="r">
              <a:lnSpc>
                <a:spcPct val="80000"/>
              </a:lnSpc>
              <a:buFontTx/>
              <a:buNone/>
            </a:pPr>
            <a:r>
              <a:rPr lang="it-IT" altLang="it-IT" dirty="0">
                <a:solidFill>
                  <a:srgbClr val="FFFFFF"/>
                </a:solidFill>
              </a:rPr>
              <a:t>            </a:t>
            </a:r>
            <a:endParaRPr lang="it-IT" altLang="it-IT" b="1" dirty="0">
              <a:solidFill>
                <a:srgbClr val="FF0000"/>
              </a:solidFill>
            </a:endParaRPr>
          </a:p>
        </p:txBody>
      </p:sp>
    </p:spTree>
    <p:extLst>
      <p:ext uri="{BB962C8B-B14F-4D97-AF65-F5344CB8AC3E}">
        <p14:creationId xmlns:p14="http://schemas.microsoft.com/office/powerpoint/2010/main" xmlns="" val="217644528"/>
      </p:ext>
    </p:extLst>
  </p:cSld>
  <p:clrMapOvr>
    <a:masterClrMapping/>
  </p:clrMapOvr>
  <p:transition>
    <p:zo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25400"/>
            <a:ext cx="8229600" cy="1143000"/>
          </a:xfrm>
        </p:spPr>
        <p:txBody>
          <a:bodyPr>
            <a:normAutofit fontScale="90000"/>
          </a:bodyPr>
          <a:lstStyle/>
          <a:p>
            <a:pPr>
              <a:defRPr/>
            </a:pPr>
            <a:r>
              <a:rPr lang="en-GB" b="1" dirty="0">
                <a:solidFill>
                  <a:schemeClr val="tx1"/>
                </a:solidFill>
                <a:latin typeface="Comic Sans MS" pitchFamily="66" charset="0"/>
              </a:rPr>
              <a:t>Il campo di </a:t>
            </a:r>
            <a:r>
              <a:rPr lang="en-GB" b="1" dirty="0" err="1">
                <a:solidFill>
                  <a:schemeClr val="tx1"/>
                </a:solidFill>
                <a:latin typeface="Comic Sans MS" pitchFamily="66" charset="0"/>
              </a:rPr>
              <a:t>cancerizzazione</a:t>
            </a:r>
            <a:r>
              <a:rPr lang="en-GB" b="1" dirty="0">
                <a:solidFill>
                  <a:schemeClr val="tx1"/>
                </a:solidFill>
                <a:latin typeface="Comic Sans MS" pitchFamily="66" charset="0"/>
              </a:rPr>
              <a:t> </a:t>
            </a:r>
            <a:r>
              <a:rPr lang="en-GB" b="1" dirty="0" err="1">
                <a:solidFill>
                  <a:schemeClr val="tx1"/>
                </a:solidFill>
                <a:latin typeface="Comic Sans MS" pitchFamily="66" charset="0"/>
              </a:rPr>
              <a:t>cutaneo</a:t>
            </a:r>
            <a:endParaRPr lang="en-GB" b="1" dirty="0">
              <a:solidFill>
                <a:schemeClr val="tx1"/>
              </a:solidFill>
              <a:latin typeface="Comic Sans MS" pitchFamily="66" charset="0"/>
            </a:endParaRPr>
          </a:p>
        </p:txBody>
      </p:sp>
      <p:sp>
        <p:nvSpPr>
          <p:cNvPr id="15" name="Content Placeholder 14"/>
          <p:cNvSpPr>
            <a:spLocks noGrp="1"/>
          </p:cNvSpPr>
          <p:nvPr>
            <p:ph sz="half" idx="2"/>
          </p:nvPr>
        </p:nvSpPr>
        <p:spPr>
          <a:xfrm>
            <a:off x="5138738" y="1804988"/>
            <a:ext cx="3687762" cy="3779837"/>
          </a:xfrm>
        </p:spPr>
        <p:txBody>
          <a:bodyPr>
            <a:normAutofit/>
          </a:bodyPr>
          <a:lstStyle/>
          <a:p>
            <a:pPr marL="0" indent="0">
              <a:buNone/>
              <a:defRPr/>
            </a:pPr>
            <a:endParaRPr lang="en-GB" sz="1800" b="1" baseline="30000" dirty="0">
              <a:solidFill>
                <a:srgbClr val="FFFF00"/>
              </a:solidFill>
              <a:latin typeface="Comic Sans MS" pitchFamily="66" charset="0"/>
            </a:endParaRPr>
          </a:p>
          <a:p>
            <a:pPr marL="0" indent="0">
              <a:buFont typeface="Arial" charset="0"/>
              <a:buNone/>
              <a:defRPr/>
            </a:pPr>
            <a:endParaRPr lang="en-GB" sz="1800" b="1" dirty="0">
              <a:solidFill>
                <a:srgbClr val="FFFF00"/>
              </a:solidFill>
              <a:latin typeface="Comic Sans MS" pitchFamily="66" charset="0"/>
            </a:endParaRPr>
          </a:p>
          <a:p>
            <a:pPr>
              <a:defRPr/>
            </a:pPr>
            <a:r>
              <a:rPr lang="en-GB" sz="1800" b="1" dirty="0" err="1">
                <a:solidFill>
                  <a:srgbClr val="00B050"/>
                </a:solidFill>
                <a:latin typeface="Comic Sans MS" pitchFamily="66" charset="0"/>
              </a:rPr>
              <a:t>si</a:t>
            </a:r>
            <a:r>
              <a:rPr lang="en-GB" sz="1800" b="1" dirty="0">
                <a:solidFill>
                  <a:srgbClr val="00B050"/>
                </a:solidFill>
                <a:latin typeface="Comic Sans MS" pitchFamily="66" charset="0"/>
              </a:rPr>
              <a:t> </a:t>
            </a:r>
            <a:r>
              <a:rPr lang="en-GB" sz="1800" b="1" dirty="0" err="1">
                <a:solidFill>
                  <a:srgbClr val="00B050"/>
                </a:solidFill>
                <a:latin typeface="Comic Sans MS" pitchFamily="66" charset="0"/>
              </a:rPr>
              <a:t>ritiene</a:t>
            </a:r>
            <a:r>
              <a:rPr lang="en-GB" sz="1800" b="1" dirty="0">
                <a:solidFill>
                  <a:srgbClr val="00B050"/>
                </a:solidFill>
                <a:latin typeface="Comic Sans MS" pitchFamily="66" charset="0"/>
              </a:rPr>
              <a:t> </a:t>
            </a:r>
            <a:r>
              <a:rPr lang="en-GB" sz="1800" b="1" dirty="0" err="1">
                <a:solidFill>
                  <a:srgbClr val="00B050"/>
                </a:solidFill>
                <a:latin typeface="Comic Sans MS" pitchFamily="66" charset="0"/>
              </a:rPr>
              <a:t>che</a:t>
            </a:r>
            <a:r>
              <a:rPr lang="en-GB" sz="1800" b="1" dirty="0">
                <a:solidFill>
                  <a:srgbClr val="00B050"/>
                </a:solidFill>
                <a:latin typeface="Comic Sans MS" pitchFamily="66" charset="0"/>
              </a:rPr>
              <a:t> per </a:t>
            </a:r>
            <a:r>
              <a:rPr lang="en-GB" sz="1800" b="1" dirty="0" err="1">
                <a:solidFill>
                  <a:srgbClr val="00B050"/>
                </a:solidFill>
                <a:latin typeface="Comic Sans MS" pitchFamily="66" charset="0"/>
              </a:rPr>
              <a:t>ogni</a:t>
            </a:r>
            <a:r>
              <a:rPr lang="en-GB" sz="1800" b="1" dirty="0">
                <a:solidFill>
                  <a:srgbClr val="00B050"/>
                </a:solidFill>
                <a:latin typeface="Comic Sans MS" pitchFamily="66" charset="0"/>
              </a:rPr>
              <a:t> </a:t>
            </a:r>
            <a:r>
              <a:rPr lang="en-GB" sz="1800" b="1" dirty="0" err="1">
                <a:solidFill>
                  <a:srgbClr val="00B050"/>
                </a:solidFill>
                <a:latin typeface="Comic Sans MS" pitchFamily="66" charset="0"/>
              </a:rPr>
              <a:t>lesione</a:t>
            </a:r>
            <a:r>
              <a:rPr lang="en-GB" sz="1800" b="1" dirty="0">
                <a:solidFill>
                  <a:srgbClr val="00B050"/>
                </a:solidFill>
                <a:latin typeface="Comic Sans MS" pitchFamily="66" charset="0"/>
              </a:rPr>
              <a:t> </a:t>
            </a:r>
            <a:r>
              <a:rPr lang="en-GB" sz="1800" b="1" dirty="0" err="1">
                <a:solidFill>
                  <a:srgbClr val="00B050"/>
                </a:solidFill>
                <a:latin typeface="Comic Sans MS" pitchFamily="66" charset="0"/>
              </a:rPr>
              <a:t>clinicamente</a:t>
            </a:r>
            <a:r>
              <a:rPr lang="en-GB" sz="1800" b="1" dirty="0">
                <a:solidFill>
                  <a:srgbClr val="00B050"/>
                </a:solidFill>
                <a:latin typeface="Comic Sans MS" pitchFamily="66" charset="0"/>
              </a:rPr>
              <a:t> </a:t>
            </a:r>
            <a:r>
              <a:rPr lang="en-GB" sz="1800" b="1" dirty="0" err="1">
                <a:solidFill>
                  <a:srgbClr val="00B050"/>
                </a:solidFill>
                <a:latin typeface="Comic Sans MS" pitchFamily="66" charset="0"/>
              </a:rPr>
              <a:t>evidente</a:t>
            </a:r>
            <a:r>
              <a:rPr lang="en-GB" sz="1800" b="1" dirty="0">
                <a:solidFill>
                  <a:srgbClr val="00B050"/>
                </a:solidFill>
                <a:latin typeface="Comic Sans MS" pitchFamily="66" charset="0"/>
              </a:rPr>
              <a:t> </a:t>
            </a:r>
            <a:r>
              <a:rPr lang="en-GB" sz="1800" b="1" dirty="0" err="1">
                <a:solidFill>
                  <a:srgbClr val="00B050"/>
                </a:solidFill>
                <a:latin typeface="Comic Sans MS" pitchFamily="66" charset="0"/>
              </a:rPr>
              <a:t>siano</a:t>
            </a:r>
            <a:r>
              <a:rPr lang="en-GB" sz="1800" b="1" dirty="0">
                <a:solidFill>
                  <a:srgbClr val="00B050"/>
                </a:solidFill>
                <a:latin typeface="Comic Sans MS" pitchFamily="66" charset="0"/>
              </a:rPr>
              <a:t> </a:t>
            </a:r>
            <a:r>
              <a:rPr lang="en-GB" sz="1800" b="1" dirty="0" err="1">
                <a:solidFill>
                  <a:srgbClr val="00B050"/>
                </a:solidFill>
                <a:latin typeface="Comic Sans MS" pitchFamily="66" charset="0"/>
              </a:rPr>
              <a:t>presenti</a:t>
            </a:r>
            <a:r>
              <a:rPr lang="en-GB" sz="1800" b="1" dirty="0">
                <a:solidFill>
                  <a:srgbClr val="00B050"/>
                </a:solidFill>
                <a:latin typeface="Comic Sans MS" pitchFamily="66" charset="0"/>
              </a:rPr>
              <a:t> </a:t>
            </a:r>
            <a:r>
              <a:rPr lang="en-GB" sz="1800" b="1" dirty="0" err="1">
                <a:solidFill>
                  <a:srgbClr val="00B050"/>
                </a:solidFill>
                <a:latin typeface="Comic Sans MS" pitchFamily="66" charset="0"/>
              </a:rPr>
              <a:t>almeno</a:t>
            </a:r>
            <a:r>
              <a:rPr lang="en-GB" sz="1800" b="1" dirty="0">
                <a:solidFill>
                  <a:srgbClr val="00B050"/>
                </a:solidFill>
                <a:latin typeface="Comic Sans MS" pitchFamily="66" charset="0"/>
              </a:rPr>
              <a:t> 10 </a:t>
            </a:r>
            <a:r>
              <a:rPr lang="en-GB" sz="1800" b="1" dirty="0" err="1">
                <a:solidFill>
                  <a:srgbClr val="00B050"/>
                </a:solidFill>
                <a:latin typeface="Comic Sans MS" pitchFamily="66" charset="0"/>
              </a:rPr>
              <a:t>lesioni</a:t>
            </a:r>
            <a:r>
              <a:rPr lang="en-GB" sz="1800" b="1" dirty="0">
                <a:solidFill>
                  <a:srgbClr val="00B050"/>
                </a:solidFill>
                <a:latin typeface="Comic Sans MS" pitchFamily="66" charset="0"/>
              </a:rPr>
              <a:t> sub-</a:t>
            </a:r>
            <a:r>
              <a:rPr lang="en-GB" sz="1800" b="1" dirty="0" err="1">
                <a:solidFill>
                  <a:srgbClr val="00B050"/>
                </a:solidFill>
                <a:latin typeface="Comic Sans MS" pitchFamily="66" charset="0"/>
              </a:rPr>
              <a:t>cliniche</a:t>
            </a:r>
            <a:r>
              <a:rPr lang="en-GB" sz="1800" b="1" dirty="0">
                <a:solidFill>
                  <a:srgbClr val="00B050"/>
                </a:solidFill>
                <a:latin typeface="Comic Sans MS" pitchFamily="66" charset="0"/>
              </a:rPr>
              <a:t> in </a:t>
            </a:r>
            <a:r>
              <a:rPr lang="en-GB" sz="1800" b="1" dirty="0" err="1">
                <a:solidFill>
                  <a:srgbClr val="00B050"/>
                </a:solidFill>
                <a:latin typeface="Comic Sans MS" pitchFamily="66" charset="0"/>
              </a:rPr>
              <a:t>un’area</a:t>
            </a:r>
            <a:r>
              <a:rPr lang="en-GB" sz="1800" b="1" dirty="0">
                <a:solidFill>
                  <a:srgbClr val="00B050"/>
                </a:solidFill>
                <a:latin typeface="Comic Sans MS" pitchFamily="66" charset="0"/>
              </a:rPr>
              <a:t> di cute </a:t>
            </a:r>
            <a:r>
              <a:rPr lang="en-GB" sz="1800" b="1" dirty="0" err="1">
                <a:solidFill>
                  <a:srgbClr val="00B050"/>
                </a:solidFill>
                <a:latin typeface="Comic Sans MS" pitchFamily="66" charset="0"/>
              </a:rPr>
              <a:t>fotodanneggiata</a:t>
            </a:r>
            <a:r>
              <a:rPr lang="en-GB" sz="1800" b="1" dirty="0">
                <a:solidFill>
                  <a:srgbClr val="00B050"/>
                </a:solidFill>
                <a:latin typeface="Comic Sans MS" pitchFamily="66" charset="0"/>
              </a:rPr>
              <a:t>, </a:t>
            </a:r>
            <a:r>
              <a:rPr lang="en-GB" sz="1800" b="1" dirty="0" err="1">
                <a:solidFill>
                  <a:srgbClr val="00B050"/>
                </a:solidFill>
                <a:latin typeface="Comic Sans MS" pitchFamily="66" charset="0"/>
              </a:rPr>
              <a:t>fino</a:t>
            </a:r>
            <a:r>
              <a:rPr lang="en-GB" sz="1800" b="1" dirty="0">
                <a:solidFill>
                  <a:srgbClr val="00B050"/>
                </a:solidFill>
                <a:latin typeface="Comic Sans MS" pitchFamily="66" charset="0"/>
              </a:rPr>
              <a:t> a 7 cm di </a:t>
            </a:r>
            <a:r>
              <a:rPr lang="en-GB" sz="1800" b="1" dirty="0" err="1">
                <a:solidFill>
                  <a:srgbClr val="00B050"/>
                </a:solidFill>
                <a:latin typeface="Comic Sans MS" pitchFamily="66" charset="0"/>
              </a:rPr>
              <a:t>distanza</a:t>
            </a:r>
            <a:endParaRPr lang="en-GB" sz="1800" b="1" dirty="0">
              <a:solidFill>
                <a:srgbClr val="00B050"/>
              </a:solidFill>
              <a:latin typeface="Comic Sans MS" pitchFamily="66" charset="0"/>
            </a:endParaRPr>
          </a:p>
        </p:txBody>
      </p:sp>
      <p:grpSp>
        <p:nvGrpSpPr>
          <p:cNvPr id="48133" name="Group 18"/>
          <p:cNvGrpSpPr>
            <a:grpSpLocks/>
          </p:cNvGrpSpPr>
          <p:nvPr/>
        </p:nvGrpSpPr>
        <p:grpSpPr bwMode="auto">
          <a:xfrm>
            <a:off x="177800" y="1951186"/>
            <a:ext cx="4441825" cy="4502150"/>
            <a:chOff x="4448992" y="1158168"/>
            <a:chExt cx="4441825" cy="4503080"/>
          </a:xfrm>
        </p:grpSpPr>
        <p:grpSp>
          <p:nvGrpSpPr>
            <p:cNvPr id="48135" name="Group 19"/>
            <p:cNvGrpSpPr>
              <a:grpSpLocks/>
            </p:cNvGrpSpPr>
            <p:nvPr/>
          </p:nvGrpSpPr>
          <p:grpSpPr bwMode="auto">
            <a:xfrm>
              <a:off x="5324977" y="2995998"/>
              <a:ext cx="2304630" cy="1785938"/>
              <a:chOff x="1631561" y="2995998"/>
              <a:chExt cx="2304630" cy="1785938"/>
            </a:xfrm>
          </p:grpSpPr>
          <p:pic>
            <p:nvPicPr>
              <p:cNvPr id="4814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7256600">
                <a:off x="2268149" y="3297623"/>
                <a:ext cx="328612" cy="1601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8102616">
                <a:off x="3607578" y="2995998"/>
                <a:ext cx="328613" cy="178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8136" name="TextBox 20"/>
            <p:cNvSpPr txBox="1">
              <a:spLocks noChangeArrowheads="1"/>
            </p:cNvSpPr>
            <p:nvPr/>
          </p:nvSpPr>
          <p:spPr bwMode="auto">
            <a:xfrm>
              <a:off x="5308058" y="5291916"/>
              <a:ext cx="22028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it-IT" b="1" dirty="0" err="1">
                  <a:solidFill>
                    <a:srgbClr val="FF0000"/>
                  </a:solidFill>
                  <a:latin typeface="Comic Sans MS" pitchFamily="66" charset="0"/>
                </a:rPr>
                <a:t>Lesioni</a:t>
              </a:r>
              <a:r>
                <a:rPr lang="en-CA" altLang="it-IT" b="1" dirty="0">
                  <a:solidFill>
                    <a:srgbClr val="FF0000"/>
                  </a:solidFill>
                  <a:latin typeface="Comic Sans MS" pitchFamily="66" charset="0"/>
                </a:rPr>
                <a:t> </a:t>
              </a:r>
              <a:r>
                <a:rPr lang="en-CA" altLang="it-IT" b="1" dirty="0" err="1">
                  <a:solidFill>
                    <a:srgbClr val="FF0000"/>
                  </a:solidFill>
                  <a:latin typeface="Comic Sans MS" pitchFamily="66" charset="0"/>
                </a:rPr>
                <a:t>subcliniche</a:t>
              </a:r>
              <a:endParaRPr lang="en-CA" altLang="it-IT" b="1" dirty="0">
                <a:solidFill>
                  <a:srgbClr val="FF0000"/>
                </a:solidFill>
                <a:latin typeface="Comic Sans MS" pitchFamily="66" charset="0"/>
              </a:endParaRPr>
            </a:p>
          </p:txBody>
        </p:sp>
        <p:pic>
          <p:nvPicPr>
            <p:cNvPr id="48137"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48992" y="2308601"/>
              <a:ext cx="4441825" cy="244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8138" name="Group 22"/>
            <p:cNvGrpSpPr>
              <a:grpSpLocks/>
            </p:cNvGrpSpPr>
            <p:nvPr/>
          </p:nvGrpSpPr>
          <p:grpSpPr bwMode="auto">
            <a:xfrm>
              <a:off x="5324977" y="3677040"/>
              <a:ext cx="2304630" cy="1785938"/>
              <a:chOff x="1631561" y="2995998"/>
              <a:chExt cx="2304630" cy="1785938"/>
            </a:xfrm>
          </p:grpSpPr>
          <p:pic>
            <p:nvPicPr>
              <p:cNvPr id="4814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7256600">
                <a:off x="2268149" y="3297623"/>
                <a:ext cx="328612" cy="1601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8102616">
                <a:off x="3607578" y="2995998"/>
                <a:ext cx="328613" cy="178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8139" name="Group 23"/>
            <p:cNvGrpSpPr>
              <a:grpSpLocks/>
            </p:cNvGrpSpPr>
            <p:nvPr/>
          </p:nvGrpSpPr>
          <p:grpSpPr bwMode="auto">
            <a:xfrm>
              <a:off x="5241080" y="1660041"/>
              <a:ext cx="1968500" cy="1336911"/>
              <a:chOff x="1547664" y="969996"/>
              <a:chExt cx="1968500" cy="1336911"/>
            </a:xfrm>
          </p:grpSpPr>
          <p:cxnSp>
            <p:nvCxnSpPr>
              <p:cNvPr id="48141" name="Straight Arrow Connector 7"/>
              <p:cNvCxnSpPr>
                <a:cxnSpLocks noChangeShapeType="1"/>
              </p:cNvCxnSpPr>
              <p:nvPr/>
            </p:nvCxnSpPr>
            <p:spPr bwMode="auto">
              <a:xfrm flipH="1">
                <a:off x="1547664" y="969996"/>
                <a:ext cx="1968500" cy="822325"/>
              </a:xfrm>
              <a:prstGeom prst="straightConnector1">
                <a:avLst/>
              </a:prstGeom>
              <a:noFill/>
              <a:ln w="38100" algn="ctr">
                <a:solidFill>
                  <a:srgbClr val="C00000"/>
                </a:solidFill>
                <a:round/>
                <a:headEnd type="none" w="sm" len="sm"/>
                <a:tailEnd type="arrow" w="med" len="med"/>
              </a:ln>
              <a:extLst>
                <a:ext uri="{909E8E84-426E-40DD-AFC4-6F175D3DCCD1}">
                  <a14:hiddenFill xmlns:a14="http://schemas.microsoft.com/office/drawing/2010/main" xmlns="">
                    <a:noFill/>
                  </a14:hiddenFill>
                </a:ext>
              </a:extLst>
            </p:spPr>
          </p:cxnSp>
          <p:cxnSp>
            <p:nvCxnSpPr>
              <p:cNvPr id="48142" name="Straight Arrow Connector 13"/>
              <p:cNvCxnSpPr>
                <a:cxnSpLocks noChangeShapeType="1"/>
              </p:cNvCxnSpPr>
              <p:nvPr/>
            </p:nvCxnSpPr>
            <p:spPr bwMode="auto">
              <a:xfrm flipH="1">
                <a:off x="3516164" y="1000395"/>
                <a:ext cx="0" cy="1306512"/>
              </a:xfrm>
              <a:prstGeom prst="straightConnector1">
                <a:avLst/>
              </a:prstGeom>
              <a:noFill/>
              <a:ln w="38100" algn="ctr">
                <a:solidFill>
                  <a:srgbClr val="C00000"/>
                </a:solidFill>
                <a:round/>
                <a:headEnd type="none" w="sm" len="sm"/>
                <a:tailEnd type="arrow" w="med" len="med"/>
              </a:ln>
              <a:extLst>
                <a:ext uri="{909E8E84-426E-40DD-AFC4-6F175D3DCCD1}">
                  <a14:hiddenFill xmlns:a14="http://schemas.microsoft.com/office/drawing/2010/main" xmlns="">
                    <a:noFill/>
                  </a14:hiddenFill>
                </a:ext>
              </a:extLst>
            </p:spPr>
          </p:cxnSp>
        </p:grpSp>
        <p:sp>
          <p:nvSpPr>
            <p:cNvPr id="48140" name="TextBox 24"/>
            <p:cNvSpPr txBox="1">
              <a:spLocks noChangeArrowheads="1"/>
            </p:cNvSpPr>
            <p:nvPr/>
          </p:nvSpPr>
          <p:spPr bwMode="auto">
            <a:xfrm>
              <a:off x="4714145" y="1158168"/>
              <a:ext cx="3332964" cy="369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it-IT" b="1" dirty="0" err="1">
                  <a:solidFill>
                    <a:srgbClr val="FF0000"/>
                  </a:solidFill>
                  <a:latin typeface="Comic Sans MS" pitchFamily="66" charset="0"/>
                </a:rPr>
                <a:t>Lesioni</a:t>
              </a:r>
              <a:r>
                <a:rPr lang="en-CA" altLang="it-IT" b="1" dirty="0">
                  <a:solidFill>
                    <a:srgbClr val="FF0000"/>
                  </a:solidFill>
                  <a:latin typeface="Comic Sans MS" pitchFamily="66" charset="0"/>
                </a:rPr>
                <a:t> </a:t>
              </a:r>
              <a:r>
                <a:rPr lang="en-CA" altLang="it-IT" b="1" dirty="0" err="1">
                  <a:solidFill>
                    <a:srgbClr val="FF0000"/>
                  </a:solidFill>
                  <a:latin typeface="Comic Sans MS" pitchFamily="66" charset="0"/>
                </a:rPr>
                <a:t>clinicamente</a:t>
              </a:r>
              <a:r>
                <a:rPr lang="en-CA" altLang="it-IT" b="1" dirty="0">
                  <a:solidFill>
                    <a:srgbClr val="FF0000"/>
                  </a:solidFill>
                  <a:latin typeface="Comic Sans MS" pitchFamily="66" charset="0"/>
                </a:rPr>
                <a:t> </a:t>
              </a:r>
              <a:r>
                <a:rPr lang="en-CA" altLang="it-IT" b="1" dirty="0" err="1">
                  <a:solidFill>
                    <a:srgbClr val="FF0000"/>
                  </a:solidFill>
                  <a:latin typeface="Comic Sans MS" pitchFamily="66" charset="0"/>
                </a:rPr>
                <a:t>evidenti</a:t>
              </a:r>
              <a:endParaRPr lang="en-CA" altLang="it-IT" b="1" dirty="0">
                <a:solidFill>
                  <a:srgbClr val="FF0000"/>
                </a:solidFill>
                <a:latin typeface="Comic Sans MS" pitchFamily="66" charset="0"/>
              </a:endParaRPr>
            </a:p>
          </p:txBody>
        </p:sp>
      </p:grpSp>
    </p:spTree>
    <p:extLst>
      <p:ext uri="{BB962C8B-B14F-4D97-AF65-F5344CB8AC3E}">
        <p14:creationId xmlns:p14="http://schemas.microsoft.com/office/powerpoint/2010/main" xmlns="" val="2137821306"/>
      </p:ext>
    </p:extLst>
  </p:cSld>
  <p:clrMapOvr>
    <a:masterClrMapping/>
  </p:clrMapOvr>
  <p:transition>
    <p:zo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1484784"/>
            <a:ext cx="7874517" cy="1944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837748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000" b="1" dirty="0" smtClean="0">
                <a:solidFill>
                  <a:srgbClr val="0070C0"/>
                </a:solidFill>
              </a:rPr>
              <a:t>RACCOMANDAZIONI</a:t>
            </a:r>
            <a:endParaRPr lang="it-IT" sz="4000" b="1" dirty="0">
              <a:solidFill>
                <a:srgbClr val="0070C0"/>
              </a:solidFill>
            </a:endParaRPr>
          </a:p>
        </p:txBody>
      </p:sp>
      <p:sp>
        <p:nvSpPr>
          <p:cNvPr id="3" name="Segnaposto contenuto 2"/>
          <p:cNvSpPr>
            <a:spLocks noGrp="1"/>
          </p:cNvSpPr>
          <p:nvPr>
            <p:ph idx="1"/>
          </p:nvPr>
        </p:nvSpPr>
        <p:spPr>
          <a:xfrm>
            <a:off x="457200" y="1340768"/>
            <a:ext cx="8229600" cy="4525963"/>
          </a:xfrm>
        </p:spPr>
        <p:txBody>
          <a:bodyPr/>
          <a:lstStyle/>
          <a:p>
            <a:r>
              <a:rPr lang="it-IT" b="1" dirty="0">
                <a:solidFill>
                  <a:srgbClr val="FF0000"/>
                </a:solidFill>
              </a:rPr>
              <a:t>L</a:t>
            </a:r>
            <a:r>
              <a:rPr lang="it-IT" b="1" dirty="0" smtClean="0">
                <a:solidFill>
                  <a:srgbClr val="FF0000"/>
                </a:solidFill>
              </a:rPr>
              <a:t>a presenza di almeno 3 lesioni in un’area cutanea di 25 cm² deve indirizzare la scelta su una terapia di «campo di cancerizzazione»</a:t>
            </a:r>
          </a:p>
          <a:p>
            <a:r>
              <a:rPr lang="it-IT" b="1" dirty="0">
                <a:solidFill>
                  <a:srgbClr val="FF0000"/>
                </a:solidFill>
              </a:rPr>
              <a:t>I</a:t>
            </a:r>
            <a:r>
              <a:rPr lang="it-IT" b="1" dirty="0" smtClean="0">
                <a:solidFill>
                  <a:srgbClr val="FF0000"/>
                </a:solidFill>
              </a:rPr>
              <a:t>n </a:t>
            </a:r>
            <a:r>
              <a:rPr lang="it-IT" b="1" dirty="0">
                <a:solidFill>
                  <a:srgbClr val="FF0000"/>
                </a:solidFill>
              </a:rPr>
              <a:t>presenza di CF: evitare le terapie dirette alle singole lesioni, poiché queste non agirebbero sulle alterazioni subcliniche della cute </a:t>
            </a:r>
            <a:r>
              <a:rPr lang="it-IT" b="1" dirty="0" smtClean="0">
                <a:solidFill>
                  <a:srgbClr val="FF0000"/>
                </a:solidFill>
              </a:rPr>
              <a:t>circostante</a:t>
            </a:r>
          </a:p>
          <a:p>
            <a:endParaRPr lang="it-IT" dirty="0">
              <a:solidFill>
                <a:srgbClr val="FF0000"/>
              </a:solidFill>
            </a:endParaRPr>
          </a:p>
        </p:txBody>
      </p:sp>
    </p:spTree>
    <p:extLst>
      <p:ext uri="{BB962C8B-B14F-4D97-AF65-F5344CB8AC3E}">
        <p14:creationId xmlns:p14="http://schemas.microsoft.com/office/powerpoint/2010/main" xmlns="" val="212579099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1414"/>
            <a:ext cx="8229600" cy="1143000"/>
          </a:xfrm>
        </p:spPr>
        <p:txBody>
          <a:bodyPr/>
          <a:lstStyle/>
          <a:p>
            <a:r>
              <a:rPr lang="it-IT" sz="4000" b="1" dirty="0" smtClean="0">
                <a:solidFill>
                  <a:srgbClr val="0070C0"/>
                </a:solidFill>
              </a:rPr>
              <a:t>CONCLUSIONI</a:t>
            </a:r>
            <a:endParaRPr lang="it-IT" sz="4000" b="1" dirty="0">
              <a:solidFill>
                <a:srgbClr val="0070C0"/>
              </a:solidFill>
            </a:endParaRPr>
          </a:p>
        </p:txBody>
      </p:sp>
      <p:sp>
        <p:nvSpPr>
          <p:cNvPr id="3" name="Segnaposto contenuto 2"/>
          <p:cNvSpPr>
            <a:spLocks noGrp="1"/>
          </p:cNvSpPr>
          <p:nvPr>
            <p:ph idx="1"/>
          </p:nvPr>
        </p:nvSpPr>
        <p:spPr>
          <a:xfrm>
            <a:off x="457200" y="928670"/>
            <a:ext cx="8229600" cy="4525963"/>
          </a:xfrm>
        </p:spPr>
        <p:txBody>
          <a:bodyPr/>
          <a:lstStyle/>
          <a:p>
            <a:r>
              <a:rPr lang="it-IT" sz="2800" b="1" dirty="0">
                <a:solidFill>
                  <a:srgbClr val="FF0000"/>
                </a:solidFill>
              </a:rPr>
              <a:t>V</a:t>
            </a:r>
            <a:r>
              <a:rPr lang="it-IT" sz="2800" b="1" dirty="0" smtClean="0">
                <a:solidFill>
                  <a:srgbClr val="FF0000"/>
                </a:solidFill>
              </a:rPr>
              <a:t>isto che il comportamento biologico di ciascuna AK non è prevedibile (né su base clinica né su base istologica!), tutti i pazienti vanno trattati</a:t>
            </a:r>
          </a:p>
          <a:p>
            <a:r>
              <a:rPr lang="it-IT" sz="2800" b="1" dirty="0" smtClean="0"/>
              <a:t>L’unico parametro istologico correlato con il rischio di progressione è il coinvolgimento </a:t>
            </a:r>
            <a:r>
              <a:rPr lang="it-IT" sz="2800" b="1" dirty="0" err="1" smtClean="0"/>
              <a:t>annessiale</a:t>
            </a:r>
            <a:endParaRPr lang="it-IT" sz="2800" b="1" dirty="0" smtClean="0"/>
          </a:p>
          <a:p>
            <a:pPr lvl="1"/>
            <a:r>
              <a:rPr lang="it-IT" sz="2600" b="1" dirty="0" smtClean="0"/>
              <a:t>Nel </a:t>
            </a:r>
            <a:r>
              <a:rPr lang="it-IT" sz="2600" b="1" dirty="0" err="1" smtClean="0"/>
              <a:t>pathway</a:t>
            </a:r>
            <a:r>
              <a:rPr lang="it-IT" sz="2600" b="1" dirty="0" smtClean="0"/>
              <a:t> differenziato  sec. </a:t>
            </a:r>
            <a:r>
              <a:rPr lang="it-IT" sz="2600" b="1" dirty="0" err="1" smtClean="0"/>
              <a:t>Fernandez-Figueras</a:t>
            </a:r>
            <a:r>
              <a:rPr lang="it-IT" sz="2600" b="1" dirty="0" smtClean="0"/>
              <a:t> è però difficile da evidenziare</a:t>
            </a:r>
          </a:p>
          <a:p>
            <a:r>
              <a:rPr lang="it-IT" sz="2800" b="1" dirty="0">
                <a:solidFill>
                  <a:srgbClr val="FF0000"/>
                </a:solidFill>
              </a:rPr>
              <a:t>L</a:t>
            </a:r>
            <a:r>
              <a:rPr lang="it-IT" sz="2800" b="1" dirty="0" smtClean="0">
                <a:solidFill>
                  <a:srgbClr val="FF0000"/>
                </a:solidFill>
              </a:rPr>
              <a:t>’estensione del CF è il dato più importante per la scelta del trattamento: pazienti con lesioni multiple dovrebbero essere trattati con terapie dirette al CF e non con terapie idonee per singole lesioni</a:t>
            </a:r>
          </a:p>
          <a:p>
            <a:endParaRPr lang="it-IT" sz="3000" dirty="0">
              <a:solidFill>
                <a:srgbClr val="FF0000"/>
              </a:solidFill>
            </a:endParaRPr>
          </a:p>
        </p:txBody>
      </p:sp>
    </p:spTree>
    <p:extLst>
      <p:ext uri="{BB962C8B-B14F-4D97-AF65-F5344CB8AC3E}">
        <p14:creationId xmlns:p14="http://schemas.microsoft.com/office/powerpoint/2010/main" xmlns="" val="13782825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isultati immagini per actinic keratosis histopatholog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2395" y="332656"/>
            <a:ext cx="8919022" cy="57606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976679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Bernardo di Chartes (</a:t>
            </a:r>
            <a:r>
              <a:rPr lang="el-GR" dirty="0" smtClean="0"/>
              <a:t>Ω</a:t>
            </a:r>
            <a:r>
              <a:rPr lang="it-IT" dirty="0" smtClean="0"/>
              <a:t> 1126)</a:t>
            </a:r>
            <a:endParaRPr lang="it-IT" dirty="0"/>
          </a:p>
        </p:txBody>
      </p:sp>
      <p:sp>
        <p:nvSpPr>
          <p:cNvPr id="3" name="Segnaposto contenuto 2"/>
          <p:cNvSpPr>
            <a:spLocks noGrp="1"/>
          </p:cNvSpPr>
          <p:nvPr>
            <p:ph idx="1"/>
          </p:nvPr>
        </p:nvSpPr>
        <p:spPr/>
        <p:txBody>
          <a:bodyPr/>
          <a:lstStyle/>
          <a:p>
            <a:pPr marL="0" indent="0" algn="just">
              <a:buNone/>
            </a:pPr>
            <a:r>
              <a:rPr lang="it-IT" sz="3600" dirty="0"/>
              <a:t>N</a:t>
            </a:r>
            <a:r>
              <a:rPr lang="it-IT" sz="3600" dirty="0" smtClean="0"/>
              <a:t>oi </a:t>
            </a:r>
            <a:r>
              <a:rPr lang="it-IT" sz="3600" dirty="0"/>
              <a:t>siamo come nani sulle spalle di giganti, così che possiamo vedere più cose di loro e più lontane, non certo per l'acume della vista o l'altezza del nostro corpo, ma perché siamo sollevati e portati in alto dalla statura dei giganti</a:t>
            </a:r>
          </a:p>
        </p:txBody>
      </p:sp>
    </p:spTree>
    <p:extLst>
      <p:ext uri="{BB962C8B-B14F-4D97-AF65-F5344CB8AC3E}">
        <p14:creationId xmlns:p14="http://schemas.microsoft.com/office/powerpoint/2010/main" xmlns="" val="4214941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426" t="23026" r="46120" b="33647"/>
          <a:stretch/>
        </p:blipFill>
        <p:spPr bwMode="auto">
          <a:xfrm>
            <a:off x="827584" y="772615"/>
            <a:ext cx="7776864" cy="58967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olo 1"/>
          <p:cNvSpPr>
            <a:spLocks noGrp="1"/>
          </p:cNvSpPr>
          <p:nvPr>
            <p:ph type="title"/>
          </p:nvPr>
        </p:nvSpPr>
        <p:spPr>
          <a:xfrm>
            <a:off x="457200" y="-27384"/>
            <a:ext cx="8229600" cy="1143000"/>
          </a:xfrm>
        </p:spPr>
        <p:txBody>
          <a:bodyPr/>
          <a:lstStyle/>
          <a:p>
            <a:r>
              <a:rPr lang="it-IT" dirty="0" err="1" smtClean="0"/>
              <a:t>Red</a:t>
            </a:r>
            <a:r>
              <a:rPr lang="it-IT" dirty="0" smtClean="0"/>
              <a:t> </a:t>
            </a:r>
            <a:r>
              <a:rPr lang="it-IT" dirty="0" err="1" smtClean="0"/>
              <a:t>pseudonetwork</a:t>
            </a:r>
            <a:endParaRPr lang="it-IT" dirty="0"/>
          </a:p>
        </p:txBody>
      </p:sp>
    </p:spTree>
    <p:extLst>
      <p:ext uri="{BB962C8B-B14F-4D97-AF65-F5344CB8AC3E}">
        <p14:creationId xmlns:p14="http://schemas.microsoft.com/office/powerpoint/2010/main" xmlns="" val="4250926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Raspberry</a:t>
            </a:r>
            <a:r>
              <a:rPr lang="it-IT" dirty="0" smtClean="0"/>
              <a:t> pattern</a:t>
            </a:r>
            <a:endParaRPr lang="it-IT" dirty="0"/>
          </a:p>
        </p:txBody>
      </p:sp>
      <p:pic>
        <p:nvPicPr>
          <p:cNvPr id="4098" name="Picture 2" descr="Immagine correlat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66212" y="1268760"/>
            <a:ext cx="6474140" cy="54382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84643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g 1. Dermatoscopic image of actinic keratosis under polarized light. Red pseudonetwork is seen, consisting of background erythema located between whitish hair follicles; latter showing so-called rosette-like pattern. Rosette- like structures are characterized by 4 small white dots within hair follicle opening ( arrows ). &#10;                "/>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1808" y="908720"/>
            <a:ext cx="8653317" cy="57606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olo 1"/>
          <p:cNvSpPr>
            <a:spLocks noGrp="1"/>
          </p:cNvSpPr>
          <p:nvPr>
            <p:ph type="title"/>
          </p:nvPr>
        </p:nvSpPr>
        <p:spPr>
          <a:xfrm>
            <a:off x="457200" y="-27384"/>
            <a:ext cx="8229600" cy="1143000"/>
          </a:xfrm>
        </p:spPr>
        <p:txBody>
          <a:bodyPr/>
          <a:lstStyle/>
          <a:p>
            <a:r>
              <a:rPr lang="it-IT" dirty="0" err="1" smtClean="0"/>
              <a:t>Rosettes</a:t>
            </a:r>
            <a:endParaRPr lang="it-IT" dirty="0"/>
          </a:p>
        </p:txBody>
      </p:sp>
    </p:spTree>
    <p:extLst>
      <p:ext uri="{BB962C8B-B14F-4D97-AF65-F5344CB8AC3E}">
        <p14:creationId xmlns:p14="http://schemas.microsoft.com/office/powerpoint/2010/main" xmlns="" val="998463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rosettes in actinic keratosi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548680"/>
            <a:ext cx="9216610" cy="48805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58959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Starburst</a:t>
            </a:r>
            <a:r>
              <a:rPr lang="it-IT" dirty="0" smtClean="0"/>
              <a:t> </a:t>
            </a:r>
            <a:r>
              <a:rPr lang="it-IT" dirty="0" err="1" smtClean="0"/>
              <a:t>vessels</a:t>
            </a:r>
            <a:endParaRPr lang="it-IT" dirty="0"/>
          </a:p>
        </p:txBody>
      </p:sp>
      <p:pic>
        <p:nvPicPr>
          <p:cNvPr id="16386" name="Picture 2" descr="Fig 6. Dermatoscopic image of intraepidermal carcinoma showing red starburst pattern, result of radially arranged erythematous lines. &#10;                "/>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1765858"/>
            <a:ext cx="6264696" cy="4170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56036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Hyperkeratosis</a:t>
            </a:r>
            <a:endParaRPr lang="it-IT"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4207" t="22187" r="47342" b="33647"/>
          <a:stretch/>
        </p:blipFill>
        <p:spPr bwMode="auto">
          <a:xfrm>
            <a:off x="1403648" y="1484563"/>
            <a:ext cx="6480720" cy="53615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78118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Hyperkeratosis</a:t>
            </a:r>
            <a:r>
              <a:rPr lang="it-IT" dirty="0" smtClean="0"/>
              <a:t> with </a:t>
            </a:r>
            <a:r>
              <a:rPr lang="it-IT" dirty="0" err="1" smtClean="0"/>
              <a:t>dotted</a:t>
            </a:r>
            <a:r>
              <a:rPr lang="it-IT" dirty="0" smtClean="0"/>
              <a:t> </a:t>
            </a:r>
            <a:r>
              <a:rPr lang="it-IT" dirty="0" err="1" smtClean="0"/>
              <a:t>vessels</a:t>
            </a:r>
            <a:endParaRPr lang="it-IT" dirty="0"/>
          </a:p>
        </p:txBody>
      </p:sp>
      <p:pic>
        <p:nvPicPr>
          <p:cNvPr id="15362" name="Picture 2" descr="Fig 2. Dermatoscopic image of intraepidermal carcinoma. Dotted/glomerular vessels with whitish haloes, central yellow-white opaque scales, and reddish microerosions are seen. &#10;                "/>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601" y="1556792"/>
            <a:ext cx="6648898" cy="44262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98906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Polymorphous</a:t>
            </a:r>
            <a:r>
              <a:rPr lang="it-IT" dirty="0" smtClean="0"/>
              <a:t> </a:t>
            </a:r>
            <a:r>
              <a:rPr lang="it-IT" dirty="0" err="1" smtClean="0"/>
              <a:t>vessels</a:t>
            </a:r>
            <a:endParaRPr lang="it-IT" dirty="0"/>
          </a:p>
        </p:txBody>
      </p:sp>
      <p:pic>
        <p:nvPicPr>
          <p:cNvPr id="17410" name="Picture 2" descr="Fig 4. Dermatoscopic image of invasive squamous cell carcinoma. Structureless white areas coalescing with en- larged, keratotic, and targetoid-appearing hair follicle openings can be seen. Center shows amorphous areas of yellowish keratin. Linear vessel is also visible at left side of image ( arrow ). &#10;                "/>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3250" y="1620403"/>
            <a:ext cx="6827102" cy="45449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48785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Definizione</a:t>
            </a:r>
            <a:endParaRPr lang="it-IT" dirty="0"/>
          </a:p>
        </p:txBody>
      </p:sp>
      <p:sp>
        <p:nvSpPr>
          <p:cNvPr id="3" name="Segnaposto contenuto 2"/>
          <p:cNvSpPr>
            <a:spLocks noGrp="1"/>
          </p:cNvSpPr>
          <p:nvPr>
            <p:ph idx="1"/>
          </p:nvPr>
        </p:nvSpPr>
        <p:spPr>
          <a:xfrm>
            <a:off x="457200" y="1142984"/>
            <a:ext cx="8401080" cy="4525963"/>
          </a:xfrm>
        </p:spPr>
        <p:txBody>
          <a:bodyPr/>
          <a:lstStyle/>
          <a:p>
            <a:r>
              <a:rPr lang="en-US" dirty="0" smtClean="0"/>
              <a:t>Actinic </a:t>
            </a:r>
            <a:r>
              <a:rPr lang="en-US" dirty="0" err="1" smtClean="0"/>
              <a:t>keratoses</a:t>
            </a:r>
            <a:r>
              <a:rPr lang="en-US" dirty="0" smtClean="0"/>
              <a:t> are defined clinically as </a:t>
            </a:r>
            <a:r>
              <a:rPr lang="en-US" dirty="0" err="1" smtClean="0"/>
              <a:t>erythematous</a:t>
            </a:r>
            <a:r>
              <a:rPr lang="en-US" dirty="0" smtClean="0"/>
              <a:t>, scaly plaques that occur on sun-damaged skin and are a result of exposure to ultraviolet radiation. They are typically located on the face, scalp, neck and extremities</a:t>
            </a:r>
          </a:p>
          <a:p>
            <a:r>
              <a:rPr lang="en-US" dirty="0" smtClean="0"/>
              <a:t>…. Their potential for malignant transformation is well documented (</a:t>
            </a:r>
            <a:r>
              <a:rPr lang="en-US" dirty="0" err="1" smtClean="0"/>
              <a:t>Dodds</a:t>
            </a:r>
            <a:r>
              <a:rPr lang="en-US" dirty="0" smtClean="0"/>
              <a:t>, 2014)</a:t>
            </a:r>
          </a:p>
        </p:txBody>
      </p:sp>
      <p:pic>
        <p:nvPicPr>
          <p:cNvPr id="5" name="Picture 2"/>
          <p:cNvPicPr>
            <a:picLocks noChangeAspect="1" noChangeArrowheads="1"/>
          </p:cNvPicPr>
          <p:nvPr/>
        </p:nvPicPr>
        <p:blipFill>
          <a:blip r:embed="rId2" cstate="print"/>
          <a:srcRect l="24180" t="15152" r="28797" b="53280"/>
          <a:stretch>
            <a:fillRect/>
          </a:stretch>
        </p:blipFill>
        <p:spPr bwMode="auto">
          <a:xfrm>
            <a:off x="2107389" y="4714884"/>
            <a:ext cx="5697181" cy="207170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Dermoscopy</a:t>
            </a:r>
            <a:r>
              <a:rPr lang="it-IT" dirty="0" smtClean="0"/>
              <a:t> </a:t>
            </a:r>
            <a:r>
              <a:rPr lang="it-IT" dirty="0" err="1" smtClean="0"/>
              <a:t>refines</a:t>
            </a:r>
            <a:r>
              <a:rPr lang="it-IT" dirty="0" smtClean="0"/>
              <a:t> </a:t>
            </a:r>
            <a:r>
              <a:rPr lang="it-IT" dirty="0" err="1" smtClean="0"/>
              <a:t>clinical</a:t>
            </a:r>
            <a:r>
              <a:rPr lang="it-IT" dirty="0" smtClean="0"/>
              <a:t> </a:t>
            </a:r>
            <a:r>
              <a:rPr lang="it-IT" dirty="0" err="1" smtClean="0"/>
              <a:t>grading</a:t>
            </a:r>
            <a:endParaRPr lang="it-IT" dirty="0"/>
          </a:p>
        </p:txBody>
      </p:sp>
      <p:pic>
        <p:nvPicPr>
          <p:cNvPr id="18434" name="Picture 2"/>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13722" t="19676" r="25482" b="3716"/>
          <a:stretch/>
        </p:blipFill>
        <p:spPr bwMode="auto">
          <a:xfrm>
            <a:off x="539552" y="1347259"/>
            <a:ext cx="7910287" cy="53122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10693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Dermoscopy</a:t>
            </a:r>
            <a:r>
              <a:rPr lang="it-IT" dirty="0" smtClean="0"/>
              <a:t> </a:t>
            </a:r>
            <a:r>
              <a:rPr lang="it-IT" dirty="0" err="1" smtClean="0"/>
              <a:t>refines</a:t>
            </a:r>
            <a:r>
              <a:rPr lang="it-IT" dirty="0" smtClean="0"/>
              <a:t> </a:t>
            </a:r>
            <a:r>
              <a:rPr lang="it-IT" dirty="0" err="1" smtClean="0"/>
              <a:t>clinical</a:t>
            </a:r>
            <a:r>
              <a:rPr lang="it-IT" dirty="0" smtClean="0"/>
              <a:t> </a:t>
            </a:r>
            <a:r>
              <a:rPr lang="it-IT" dirty="0" err="1" smtClean="0"/>
              <a:t>monitoring</a:t>
            </a:r>
            <a:r>
              <a:rPr lang="it-IT" dirty="0" smtClean="0"/>
              <a:t> of </a:t>
            </a:r>
            <a:r>
              <a:rPr lang="it-IT" dirty="0" err="1" smtClean="0"/>
              <a:t>pts</a:t>
            </a:r>
            <a:r>
              <a:rPr lang="it-IT" dirty="0" smtClean="0"/>
              <a:t> under treatment</a:t>
            </a:r>
            <a:endParaRPr lang="it-IT" dirty="0"/>
          </a:p>
        </p:txBody>
      </p:sp>
      <p:pic>
        <p:nvPicPr>
          <p:cNvPr id="36867"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4168" t="18837" r="26710" b="7065"/>
          <a:stretch/>
        </p:blipFill>
        <p:spPr bwMode="auto">
          <a:xfrm>
            <a:off x="539552" y="1556792"/>
            <a:ext cx="7692572" cy="51380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80223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Ackerman AB, 1997</a:t>
            </a:r>
          </a:p>
        </p:txBody>
      </p:sp>
      <p:sp>
        <p:nvSpPr>
          <p:cNvPr id="3" name="Segnaposto contenuto 2"/>
          <p:cNvSpPr>
            <a:spLocks noGrp="1"/>
          </p:cNvSpPr>
          <p:nvPr>
            <p:ph idx="1"/>
          </p:nvPr>
        </p:nvSpPr>
        <p:spPr>
          <a:xfrm>
            <a:off x="457200" y="2863477"/>
            <a:ext cx="8229600" cy="4525963"/>
          </a:xfrm>
        </p:spPr>
        <p:txBody>
          <a:bodyPr/>
          <a:lstStyle/>
          <a:p>
            <a:r>
              <a:rPr lang="it-IT" b="1" dirty="0">
                <a:solidFill>
                  <a:srgbClr val="FF0000"/>
                </a:solidFill>
              </a:rPr>
              <a:t>Solar </a:t>
            </a:r>
            <a:r>
              <a:rPr lang="it-IT" b="1" dirty="0" err="1">
                <a:solidFill>
                  <a:srgbClr val="FF0000"/>
                </a:solidFill>
              </a:rPr>
              <a:t>keratosis</a:t>
            </a:r>
            <a:r>
              <a:rPr lang="it-IT" b="1" dirty="0">
                <a:solidFill>
                  <a:srgbClr val="FF0000"/>
                </a:solidFill>
              </a:rPr>
              <a:t> </a:t>
            </a:r>
            <a:r>
              <a:rPr lang="it-IT" b="1" dirty="0" err="1">
                <a:solidFill>
                  <a:srgbClr val="FF0000"/>
                </a:solidFill>
              </a:rPr>
              <a:t>is</a:t>
            </a:r>
            <a:r>
              <a:rPr lang="it-IT" b="1" dirty="0">
                <a:solidFill>
                  <a:srgbClr val="FF0000"/>
                </a:solidFill>
              </a:rPr>
              <a:t> </a:t>
            </a:r>
            <a:r>
              <a:rPr lang="it-IT" b="1" dirty="0" err="1">
                <a:solidFill>
                  <a:srgbClr val="FF0000"/>
                </a:solidFill>
              </a:rPr>
              <a:t>not</a:t>
            </a:r>
            <a:r>
              <a:rPr lang="it-IT" b="1" dirty="0">
                <a:solidFill>
                  <a:srgbClr val="FF0000"/>
                </a:solidFill>
              </a:rPr>
              <a:t> a </a:t>
            </a:r>
            <a:r>
              <a:rPr lang="it-IT" b="1" dirty="0" err="1">
                <a:solidFill>
                  <a:srgbClr val="FF0000"/>
                </a:solidFill>
              </a:rPr>
              <a:t>premalignant</a:t>
            </a:r>
            <a:r>
              <a:rPr lang="it-IT" b="1" dirty="0">
                <a:solidFill>
                  <a:srgbClr val="FF0000"/>
                </a:solidFill>
              </a:rPr>
              <a:t> </a:t>
            </a:r>
            <a:r>
              <a:rPr lang="it-IT" b="1" dirty="0" err="1">
                <a:solidFill>
                  <a:srgbClr val="FF0000"/>
                </a:solidFill>
              </a:rPr>
              <a:t>lesion</a:t>
            </a:r>
            <a:r>
              <a:rPr lang="it-IT" b="1" dirty="0">
                <a:solidFill>
                  <a:srgbClr val="FF0000"/>
                </a:solidFill>
              </a:rPr>
              <a:t> </a:t>
            </a:r>
            <a:r>
              <a:rPr lang="it-IT" b="1" dirty="0" err="1">
                <a:solidFill>
                  <a:srgbClr val="FF0000"/>
                </a:solidFill>
              </a:rPr>
              <a:t>but</a:t>
            </a:r>
            <a:r>
              <a:rPr lang="it-IT" b="1" dirty="0">
                <a:solidFill>
                  <a:srgbClr val="FF0000"/>
                </a:solidFill>
              </a:rPr>
              <a:t> a </a:t>
            </a:r>
            <a:r>
              <a:rPr lang="it-IT" b="1" dirty="0" err="1">
                <a:solidFill>
                  <a:srgbClr val="FF0000"/>
                </a:solidFill>
              </a:rPr>
              <a:t>malignant</a:t>
            </a:r>
            <a:r>
              <a:rPr lang="it-IT" b="1" dirty="0">
                <a:solidFill>
                  <a:srgbClr val="FF0000"/>
                </a:solidFill>
              </a:rPr>
              <a:t> </a:t>
            </a:r>
            <a:r>
              <a:rPr lang="it-IT" b="1" dirty="0" err="1">
                <a:solidFill>
                  <a:srgbClr val="FF0000"/>
                </a:solidFill>
              </a:rPr>
              <a:t>neoplasm</a:t>
            </a:r>
            <a:r>
              <a:rPr lang="it-IT" b="1" dirty="0">
                <a:solidFill>
                  <a:srgbClr val="FF0000"/>
                </a:solidFill>
              </a:rPr>
              <a:t>, i.e., an (</a:t>
            </a:r>
            <a:r>
              <a:rPr lang="it-IT" b="1" dirty="0" err="1">
                <a:solidFill>
                  <a:srgbClr val="FF0000"/>
                </a:solidFill>
              </a:rPr>
              <a:t>incipient</a:t>
            </a:r>
            <a:r>
              <a:rPr lang="it-IT" b="1" dirty="0">
                <a:solidFill>
                  <a:srgbClr val="FF0000"/>
                </a:solidFill>
              </a:rPr>
              <a:t>) </a:t>
            </a:r>
            <a:r>
              <a:rPr lang="it-IT" b="1" dirty="0" err="1">
                <a:solidFill>
                  <a:srgbClr val="FF0000"/>
                </a:solidFill>
              </a:rPr>
              <a:t>squamous</a:t>
            </a:r>
            <a:r>
              <a:rPr lang="it-IT" b="1" dirty="0">
                <a:solidFill>
                  <a:srgbClr val="FF0000"/>
                </a:solidFill>
              </a:rPr>
              <a:t> </a:t>
            </a:r>
            <a:r>
              <a:rPr lang="it-IT" b="1" dirty="0" err="1">
                <a:solidFill>
                  <a:srgbClr val="FF0000"/>
                </a:solidFill>
              </a:rPr>
              <a:t>cell</a:t>
            </a:r>
            <a:r>
              <a:rPr lang="it-IT" b="1" dirty="0">
                <a:solidFill>
                  <a:srgbClr val="FF0000"/>
                </a:solidFill>
              </a:rPr>
              <a:t> carcinoma</a:t>
            </a:r>
          </a:p>
        </p:txBody>
      </p:sp>
    </p:spTree>
    <p:extLst>
      <p:ext uri="{BB962C8B-B14F-4D97-AF65-F5344CB8AC3E}">
        <p14:creationId xmlns:p14="http://schemas.microsoft.com/office/powerpoint/2010/main" xmlns="" val="38209129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Titolo 1"/>
          <p:cNvSpPr>
            <a:spLocks noGrp="1"/>
          </p:cNvSpPr>
          <p:nvPr>
            <p:ph type="title"/>
          </p:nvPr>
        </p:nvSpPr>
        <p:spPr>
          <a:effectLst>
            <a:outerShdw dist="17961" dir="2700000" algn="ctr" rotWithShape="0">
              <a:schemeClr val="tx1"/>
            </a:outerShdw>
          </a:effectLst>
        </p:spPr>
        <p:txBody>
          <a:bodyPr/>
          <a:lstStyle/>
          <a:p>
            <a:r>
              <a:rPr lang="it-IT" altLang="it-IT" b="1" dirty="0" smtClean="0">
                <a:solidFill>
                  <a:srgbClr val="3333FF"/>
                </a:solidFill>
              </a:rPr>
              <a:t>Cerio R, </a:t>
            </a:r>
            <a:r>
              <a:rPr lang="it-IT" altLang="it-IT" b="1" dirty="0">
                <a:solidFill>
                  <a:srgbClr val="3333FF"/>
                </a:solidFill>
              </a:rPr>
              <a:t>2006</a:t>
            </a:r>
          </a:p>
        </p:txBody>
      </p:sp>
      <p:sp>
        <p:nvSpPr>
          <p:cNvPr id="1123331" name="Segnaposto contenuto 2"/>
          <p:cNvSpPr>
            <a:spLocks noGrp="1"/>
          </p:cNvSpPr>
          <p:nvPr>
            <p:ph idx="1"/>
          </p:nvPr>
        </p:nvSpPr>
        <p:spPr>
          <a:xfrm>
            <a:off x="457200" y="2133600"/>
            <a:ext cx="8229600" cy="4525963"/>
          </a:xfrm>
          <a:effectLst>
            <a:outerShdw dist="17961" dir="2700000" algn="ctr" rotWithShape="0">
              <a:schemeClr val="tx1"/>
            </a:outerShdw>
          </a:effectLst>
        </p:spPr>
        <p:txBody>
          <a:bodyPr/>
          <a:lstStyle/>
          <a:p>
            <a:r>
              <a:rPr lang="it-IT" altLang="it-IT" b="1">
                <a:solidFill>
                  <a:srgbClr val="FF0000"/>
                </a:solidFill>
              </a:rPr>
              <a:t>perhaps for too long dermatologists have undervalued the significance of these common skin lesions</a:t>
            </a:r>
          </a:p>
          <a:p>
            <a:r>
              <a:rPr lang="it-IT" altLang="it-IT" b="1">
                <a:solidFill>
                  <a:srgbClr val="FF0000"/>
                </a:solidFill>
              </a:rPr>
              <a:t>…AKs when viewed cytologically, histologically and biologically behave as a form of «embryonic SCC»</a:t>
            </a:r>
          </a:p>
          <a:p>
            <a:r>
              <a:rPr lang="it-IT" altLang="it-IT" b="1">
                <a:solidFill>
                  <a:srgbClr val="FF0000"/>
                </a:solidFill>
              </a:rPr>
              <a:t>…removal of progressive proliferative lesions to obtain accurate histopathology…</a:t>
            </a:r>
          </a:p>
        </p:txBody>
      </p:sp>
    </p:spTree>
    <p:extLst>
      <p:ext uri="{BB962C8B-B14F-4D97-AF65-F5344CB8AC3E}">
        <p14:creationId xmlns:p14="http://schemas.microsoft.com/office/powerpoint/2010/main" xmlns="" val="25977897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Main</a:t>
            </a:r>
            <a:r>
              <a:rPr lang="it-IT" dirty="0" smtClean="0"/>
              <a:t> </a:t>
            </a:r>
            <a:r>
              <a:rPr lang="it-IT" dirty="0" err="1" smtClean="0"/>
              <a:t>histopathological</a:t>
            </a:r>
            <a:r>
              <a:rPr lang="it-IT" dirty="0" smtClean="0"/>
              <a:t> </a:t>
            </a:r>
            <a:r>
              <a:rPr lang="it-IT" dirty="0" err="1" smtClean="0"/>
              <a:t>features</a:t>
            </a:r>
            <a:endParaRPr lang="it-IT" dirty="0"/>
          </a:p>
        </p:txBody>
      </p:sp>
      <p:sp>
        <p:nvSpPr>
          <p:cNvPr id="3" name="Segnaposto contenuto 2"/>
          <p:cNvSpPr>
            <a:spLocks noGrp="1"/>
          </p:cNvSpPr>
          <p:nvPr>
            <p:ph idx="1"/>
          </p:nvPr>
        </p:nvSpPr>
        <p:spPr>
          <a:xfrm>
            <a:off x="457200" y="1357298"/>
            <a:ext cx="8229600" cy="4525963"/>
          </a:xfrm>
        </p:spPr>
        <p:txBody>
          <a:bodyPr/>
          <a:lstStyle/>
          <a:p>
            <a:endParaRPr lang="it-IT" altLang="it-IT" b="1" dirty="0" smtClean="0">
              <a:solidFill>
                <a:srgbClr val="FF0000"/>
              </a:solidFill>
            </a:endParaRPr>
          </a:p>
          <a:p>
            <a:r>
              <a:rPr lang="it-IT" altLang="it-IT" b="1" dirty="0" err="1" smtClean="0">
                <a:solidFill>
                  <a:srgbClr val="FF0000"/>
                </a:solidFill>
              </a:rPr>
              <a:t>Epidermal</a:t>
            </a:r>
            <a:r>
              <a:rPr lang="it-IT" altLang="it-IT" b="1" dirty="0" smtClean="0">
                <a:solidFill>
                  <a:srgbClr val="FF0000"/>
                </a:solidFill>
              </a:rPr>
              <a:t> </a:t>
            </a:r>
            <a:r>
              <a:rPr lang="it-IT" altLang="it-IT" b="1" dirty="0" err="1" smtClean="0">
                <a:solidFill>
                  <a:srgbClr val="FF0000"/>
                </a:solidFill>
              </a:rPr>
              <a:t>thickening</a:t>
            </a:r>
            <a:endParaRPr lang="it-IT" altLang="it-IT" b="1" dirty="0" smtClean="0">
              <a:solidFill>
                <a:srgbClr val="FF0000"/>
              </a:solidFill>
            </a:endParaRPr>
          </a:p>
          <a:p>
            <a:r>
              <a:rPr lang="it-IT" altLang="it-IT" b="1" dirty="0" err="1" smtClean="0">
                <a:solidFill>
                  <a:srgbClr val="FF0000"/>
                </a:solidFill>
              </a:rPr>
              <a:t>Alternating</a:t>
            </a:r>
            <a:r>
              <a:rPr lang="it-IT" altLang="it-IT" b="1" dirty="0" smtClean="0">
                <a:solidFill>
                  <a:srgbClr val="FF0000"/>
                </a:solidFill>
              </a:rPr>
              <a:t> </a:t>
            </a:r>
            <a:r>
              <a:rPr lang="it-IT" altLang="it-IT" b="1" dirty="0" err="1" smtClean="0">
                <a:solidFill>
                  <a:srgbClr val="FF0000"/>
                </a:solidFill>
              </a:rPr>
              <a:t>ortho</a:t>
            </a:r>
            <a:r>
              <a:rPr lang="it-IT" altLang="it-IT" b="1" dirty="0" smtClean="0">
                <a:solidFill>
                  <a:srgbClr val="FF0000"/>
                </a:solidFill>
              </a:rPr>
              <a:t>- and </a:t>
            </a:r>
            <a:r>
              <a:rPr lang="it-IT" altLang="it-IT" b="1" dirty="0" err="1" smtClean="0">
                <a:solidFill>
                  <a:srgbClr val="FF0000"/>
                </a:solidFill>
              </a:rPr>
              <a:t>parekeratosis</a:t>
            </a:r>
            <a:r>
              <a:rPr lang="it-IT" altLang="it-IT" b="1" dirty="0" smtClean="0">
                <a:solidFill>
                  <a:srgbClr val="FF0000"/>
                </a:solidFill>
              </a:rPr>
              <a:t> (‘</a:t>
            </a:r>
            <a:r>
              <a:rPr lang="it-IT" altLang="it-IT" b="1" dirty="0" err="1">
                <a:solidFill>
                  <a:srgbClr val="FF0000"/>
                </a:solidFill>
              </a:rPr>
              <a:t>pink</a:t>
            </a:r>
            <a:r>
              <a:rPr lang="it-IT" altLang="it-IT" b="1" dirty="0">
                <a:solidFill>
                  <a:srgbClr val="FF0000"/>
                </a:solidFill>
              </a:rPr>
              <a:t> and blue’) </a:t>
            </a:r>
            <a:r>
              <a:rPr lang="it-IT" altLang="it-IT" b="1" dirty="0" smtClean="0">
                <a:solidFill>
                  <a:srgbClr val="FF0000"/>
                </a:solidFill>
              </a:rPr>
              <a:t>with </a:t>
            </a:r>
            <a:r>
              <a:rPr lang="it-IT" altLang="it-IT" b="1" dirty="0" err="1" smtClean="0">
                <a:solidFill>
                  <a:srgbClr val="FF0000"/>
                </a:solidFill>
              </a:rPr>
              <a:t>loss</a:t>
            </a:r>
            <a:r>
              <a:rPr lang="it-IT" altLang="it-IT" b="1" dirty="0" smtClean="0">
                <a:solidFill>
                  <a:srgbClr val="FF0000"/>
                </a:solidFill>
              </a:rPr>
              <a:t> of the granular </a:t>
            </a:r>
            <a:r>
              <a:rPr lang="it-IT" altLang="it-IT" b="1" dirty="0" err="1" smtClean="0">
                <a:solidFill>
                  <a:srgbClr val="FF0000"/>
                </a:solidFill>
              </a:rPr>
              <a:t>layer</a:t>
            </a:r>
            <a:endParaRPr lang="it-IT" altLang="it-IT" b="1" dirty="0">
              <a:solidFill>
                <a:srgbClr val="FF0000"/>
              </a:solidFill>
            </a:endParaRPr>
          </a:p>
          <a:p>
            <a:r>
              <a:rPr lang="it-IT" altLang="it-IT" b="1" dirty="0" err="1" smtClean="0">
                <a:solidFill>
                  <a:srgbClr val="FF0000"/>
                </a:solidFill>
              </a:rPr>
              <a:t>Basilar</a:t>
            </a:r>
            <a:r>
              <a:rPr lang="it-IT" altLang="it-IT" b="1" dirty="0" smtClean="0">
                <a:solidFill>
                  <a:srgbClr val="FF0000"/>
                </a:solidFill>
              </a:rPr>
              <a:t> </a:t>
            </a:r>
            <a:r>
              <a:rPr lang="it-IT" altLang="it-IT" b="1" dirty="0" err="1" smtClean="0">
                <a:solidFill>
                  <a:srgbClr val="FF0000"/>
                </a:solidFill>
              </a:rPr>
              <a:t>crowding</a:t>
            </a:r>
            <a:r>
              <a:rPr lang="it-IT" altLang="it-IT" b="1" dirty="0" smtClean="0">
                <a:solidFill>
                  <a:srgbClr val="FF0000"/>
                </a:solidFill>
              </a:rPr>
              <a:t> of nuclei</a:t>
            </a:r>
          </a:p>
          <a:p>
            <a:r>
              <a:rPr lang="it-IT" b="1" dirty="0" err="1" smtClean="0">
                <a:solidFill>
                  <a:srgbClr val="FF0000"/>
                </a:solidFill>
              </a:rPr>
              <a:t>Increased</a:t>
            </a:r>
            <a:r>
              <a:rPr lang="it-IT" b="1" dirty="0" smtClean="0">
                <a:solidFill>
                  <a:srgbClr val="FF0000"/>
                </a:solidFill>
              </a:rPr>
              <a:t> </a:t>
            </a:r>
            <a:r>
              <a:rPr lang="it-IT" b="1" dirty="0" err="1" smtClean="0">
                <a:solidFill>
                  <a:srgbClr val="FF0000"/>
                </a:solidFill>
              </a:rPr>
              <a:t>number</a:t>
            </a:r>
            <a:r>
              <a:rPr lang="it-IT" b="1" dirty="0" smtClean="0">
                <a:solidFill>
                  <a:srgbClr val="FF0000"/>
                </a:solidFill>
              </a:rPr>
              <a:t> of </a:t>
            </a:r>
            <a:r>
              <a:rPr lang="it-IT" b="1" dirty="0" err="1" smtClean="0">
                <a:solidFill>
                  <a:srgbClr val="FF0000"/>
                </a:solidFill>
              </a:rPr>
              <a:t>mitotic</a:t>
            </a:r>
            <a:r>
              <a:rPr lang="it-IT" b="1" dirty="0" smtClean="0">
                <a:solidFill>
                  <a:srgbClr val="FF0000"/>
                </a:solidFill>
              </a:rPr>
              <a:t> </a:t>
            </a:r>
            <a:r>
              <a:rPr lang="it-IT" b="1" dirty="0" err="1" smtClean="0">
                <a:solidFill>
                  <a:srgbClr val="FF0000"/>
                </a:solidFill>
              </a:rPr>
              <a:t>figures</a:t>
            </a:r>
            <a:endParaRPr lang="en-US" dirty="0" smtClean="0"/>
          </a:p>
          <a:p>
            <a:pPr>
              <a:buNone/>
            </a:pPr>
            <a:endParaRPr lang="en-US" dirty="0" smtClean="0"/>
          </a:p>
          <a:p>
            <a:pPr>
              <a:buNone/>
            </a:pPr>
            <a:endParaRPr lang="it-IT" dirty="0"/>
          </a:p>
        </p:txBody>
      </p:sp>
    </p:spTree>
    <p:extLst>
      <p:ext uri="{BB962C8B-B14F-4D97-AF65-F5344CB8AC3E}">
        <p14:creationId xmlns:p14="http://schemas.microsoft.com/office/powerpoint/2010/main" xmlns="" val="439067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570" name="Picture 2" descr="C:\Users\Stefano\Desktop\AK.2015\0913414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3571" name="CasellaDiTesto 1"/>
          <p:cNvSpPr txBox="1">
            <a:spLocks noChangeArrowheads="1"/>
          </p:cNvSpPr>
          <p:nvPr/>
        </p:nvSpPr>
        <p:spPr bwMode="auto">
          <a:xfrm>
            <a:off x="1007864" y="6021388"/>
            <a:ext cx="7380560" cy="70788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4000" b="1" dirty="0" smtClean="0">
                <a:solidFill>
                  <a:srgbClr val="FF0000"/>
                </a:solidFill>
                <a:latin typeface="Arial" pitchFamily="34" charset="0"/>
              </a:rPr>
              <a:t>Ki-67 – Dr. Stefano Simonetti</a:t>
            </a:r>
            <a:endParaRPr lang="it-IT" altLang="it-IT" sz="4000" b="1" dirty="0">
              <a:solidFill>
                <a:srgbClr val="FF0000"/>
              </a:solidFill>
              <a:latin typeface="Arial" pitchFamily="34" charset="0"/>
            </a:endParaRPr>
          </a:p>
        </p:txBody>
      </p:sp>
    </p:spTree>
    <p:extLst>
      <p:ext uri="{BB962C8B-B14F-4D97-AF65-F5344CB8AC3E}">
        <p14:creationId xmlns:p14="http://schemas.microsoft.com/office/powerpoint/2010/main" xmlns="" val="8408776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Further</a:t>
            </a:r>
            <a:r>
              <a:rPr lang="it-IT" dirty="0" smtClean="0"/>
              <a:t> </a:t>
            </a:r>
            <a:r>
              <a:rPr lang="it-IT" dirty="0" err="1" smtClean="0"/>
              <a:t>histopathological</a:t>
            </a:r>
            <a:r>
              <a:rPr lang="it-IT" dirty="0" smtClean="0"/>
              <a:t> </a:t>
            </a:r>
            <a:r>
              <a:rPr lang="it-IT" dirty="0" err="1" smtClean="0"/>
              <a:t>features</a:t>
            </a:r>
            <a:endParaRPr lang="it-IT" dirty="0"/>
          </a:p>
        </p:txBody>
      </p:sp>
      <p:sp>
        <p:nvSpPr>
          <p:cNvPr id="3" name="Segnaposto contenuto 2"/>
          <p:cNvSpPr>
            <a:spLocks noGrp="1"/>
          </p:cNvSpPr>
          <p:nvPr>
            <p:ph idx="1"/>
          </p:nvPr>
        </p:nvSpPr>
        <p:spPr>
          <a:xfrm>
            <a:off x="457200" y="1357298"/>
            <a:ext cx="8229600" cy="4525963"/>
          </a:xfrm>
        </p:spPr>
        <p:txBody>
          <a:bodyPr/>
          <a:lstStyle/>
          <a:p>
            <a:r>
              <a:rPr lang="en-US" dirty="0" err="1" smtClean="0"/>
              <a:t>Parakeratosis</a:t>
            </a:r>
            <a:r>
              <a:rPr lang="en-US" dirty="0" smtClean="0"/>
              <a:t> alternating with hyperkeratosis</a:t>
            </a:r>
          </a:p>
          <a:p>
            <a:r>
              <a:rPr lang="en-US" dirty="0" smtClean="0"/>
              <a:t>Facultative small round buds at the basal layer that protrude into the papillary dermis </a:t>
            </a:r>
          </a:p>
          <a:p>
            <a:r>
              <a:rPr lang="en-US" dirty="0" smtClean="0"/>
              <a:t>Epidermal </a:t>
            </a:r>
            <a:r>
              <a:rPr lang="en-US" dirty="0" err="1" smtClean="0"/>
              <a:t>keratinocytes</a:t>
            </a:r>
            <a:r>
              <a:rPr lang="en-US" dirty="0" smtClean="0"/>
              <a:t> of the </a:t>
            </a:r>
            <a:r>
              <a:rPr lang="en-US" dirty="0" err="1" smtClean="0"/>
              <a:t>acrosyringia</a:t>
            </a:r>
            <a:r>
              <a:rPr lang="en-US" dirty="0" smtClean="0"/>
              <a:t> and </a:t>
            </a:r>
            <a:r>
              <a:rPr lang="en-US" dirty="0" err="1" smtClean="0"/>
              <a:t>acrotrichia</a:t>
            </a:r>
            <a:r>
              <a:rPr lang="en-US" dirty="0" smtClean="0"/>
              <a:t> spared and the </a:t>
            </a:r>
            <a:r>
              <a:rPr lang="en-US" dirty="0" err="1" smtClean="0"/>
              <a:t>cornified</a:t>
            </a:r>
            <a:r>
              <a:rPr lang="en-US" dirty="0" smtClean="0"/>
              <a:t> layer is </a:t>
            </a:r>
            <a:r>
              <a:rPr lang="en-US" dirty="0" err="1" smtClean="0"/>
              <a:t>orthokeratotic</a:t>
            </a:r>
            <a:r>
              <a:rPr lang="en-US" dirty="0" smtClean="0"/>
              <a:t> and normal (volcano sign) </a:t>
            </a:r>
          </a:p>
          <a:p>
            <a:r>
              <a:rPr lang="en-US" dirty="0" err="1" smtClean="0"/>
              <a:t>Acantholysis</a:t>
            </a:r>
            <a:r>
              <a:rPr lang="en-US" dirty="0" smtClean="0"/>
              <a:t> with </a:t>
            </a:r>
            <a:r>
              <a:rPr lang="en-US" dirty="0" err="1" smtClean="0"/>
              <a:t>suprabasal</a:t>
            </a:r>
            <a:r>
              <a:rPr lang="en-US" dirty="0" smtClean="0"/>
              <a:t> clefts </a:t>
            </a:r>
          </a:p>
          <a:p>
            <a:r>
              <a:rPr lang="en-US" dirty="0" err="1" smtClean="0"/>
              <a:t>Subepidermal</a:t>
            </a:r>
            <a:r>
              <a:rPr lang="en-US" dirty="0" smtClean="0"/>
              <a:t> lymphoid cell infiltrate</a:t>
            </a:r>
          </a:p>
          <a:p>
            <a:pPr>
              <a:buNone/>
            </a:pPr>
            <a:endParaRPr lang="en-US" dirty="0" smtClean="0"/>
          </a:p>
          <a:p>
            <a:pPr>
              <a:buNone/>
            </a:pPr>
            <a:endParaRPr lang="it-IT"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red and blue keratin in actinic keratosis"/>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0000"/>
          <a:stretch/>
        </p:blipFill>
        <p:spPr bwMode="auto">
          <a:xfrm>
            <a:off x="47625" y="70968"/>
            <a:ext cx="9096375" cy="68056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69309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val="0"/>
              </a:ext>
            </a:extLst>
          </a:blip>
          <a:srcRect l="12828" t="38186" r="48797" b="9158"/>
          <a:stretch/>
        </p:blipFill>
        <p:spPr bwMode="auto">
          <a:xfrm>
            <a:off x="604189" y="512618"/>
            <a:ext cx="7631327" cy="55806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26104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Risultati immagini per bowenoid actinic keratosi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3544" y="453644"/>
            <a:ext cx="8586928" cy="54956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5450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sultati immagini per rosettes in actinic keratosi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36712"/>
            <a:ext cx="9144000" cy="46913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50544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g.medscapestatic.com/pi/meds/ckb/61/131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672" y="836712"/>
            <a:ext cx="5715000" cy="4286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24066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598" t="37467" r="47236" b="8948"/>
          <a:stretch/>
        </p:blipFill>
        <p:spPr bwMode="auto">
          <a:xfrm>
            <a:off x="827584" y="332656"/>
            <a:ext cx="7867999" cy="53285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78655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Risultati immagini per lichenoid keratosis histopatholog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41624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t>AK </a:t>
            </a:r>
            <a:r>
              <a:rPr lang="it-IT" dirty="0" err="1" smtClean="0"/>
              <a:t>subtypes</a:t>
            </a:r>
            <a:endParaRPr lang="it-IT" dirty="0"/>
          </a:p>
        </p:txBody>
      </p:sp>
      <p:sp>
        <p:nvSpPr>
          <p:cNvPr id="4" name="Segnaposto contenuto 3"/>
          <p:cNvSpPr>
            <a:spLocks noGrp="1"/>
          </p:cNvSpPr>
          <p:nvPr>
            <p:ph idx="1"/>
          </p:nvPr>
        </p:nvSpPr>
        <p:spPr/>
        <p:txBody>
          <a:bodyPr/>
          <a:lstStyle/>
          <a:p>
            <a:r>
              <a:rPr lang="it-IT" dirty="0" err="1" smtClean="0"/>
              <a:t>Classical</a:t>
            </a:r>
            <a:endParaRPr lang="it-IT" dirty="0" smtClean="0"/>
          </a:p>
          <a:p>
            <a:r>
              <a:rPr lang="it-IT" dirty="0" err="1" smtClean="0"/>
              <a:t>Atrophic</a:t>
            </a:r>
            <a:endParaRPr lang="it-IT" dirty="0" smtClean="0"/>
          </a:p>
          <a:p>
            <a:r>
              <a:rPr lang="it-IT" dirty="0" err="1" smtClean="0"/>
              <a:t>Hypertrophic</a:t>
            </a:r>
            <a:endParaRPr lang="it-IT" dirty="0" smtClean="0"/>
          </a:p>
          <a:p>
            <a:r>
              <a:rPr lang="it-IT" dirty="0" err="1" smtClean="0"/>
              <a:t>Bowenoid</a:t>
            </a:r>
            <a:endParaRPr lang="it-IT" dirty="0" smtClean="0"/>
          </a:p>
          <a:p>
            <a:r>
              <a:rPr lang="it-IT" dirty="0" err="1" smtClean="0"/>
              <a:t>Acantholitic</a:t>
            </a:r>
            <a:r>
              <a:rPr lang="it-IT" dirty="0" smtClean="0"/>
              <a:t> </a:t>
            </a:r>
          </a:p>
          <a:p>
            <a:r>
              <a:rPr lang="it-IT" dirty="0" err="1" smtClean="0"/>
              <a:t>Pigmented</a:t>
            </a:r>
            <a:endParaRPr lang="it-IT" dirty="0" smtClean="0"/>
          </a:p>
          <a:p>
            <a:r>
              <a:rPr lang="it-IT" dirty="0" err="1" smtClean="0"/>
              <a:t>Lichenoid</a:t>
            </a:r>
            <a:endParaRPr lang="it-IT" dirty="0"/>
          </a:p>
        </p:txBody>
      </p:sp>
    </p:spTree>
    <p:extLst>
      <p:ext uri="{BB962C8B-B14F-4D97-AF65-F5344CB8AC3E}">
        <p14:creationId xmlns:p14="http://schemas.microsoft.com/office/powerpoint/2010/main" xmlns="" val="4021995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g.medscapestatic.com/pi/meds/ckb/62/1316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672" y="908720"/>
            <a:ext cx="5715000" cy="4286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43331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1349" y="836712"/>
            <a:ext cx="7157035" cy="50145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27142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63600" y="1054100"/>
            <a:ext cx="7415213" cy="4749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70956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isultati immagini per actinic keratosis histopatholog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88640"/>
            <a:ext cx="8208912" cy="63047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35912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smtClean="0"/>
              <a:t>Bowenoid</a:t>
            </a:r>
            <a:r>
              <a:rPr lang="it-IT" dirty="0" smtClean="0"/>
              <a:t> AK vs </a:t>
            </a:r>
            <a:r>
              <a:rPr lang="it-IT" dirty="0" err="1" smtClean="0"/>
              <a:t>Bowen’s</a:t>
            </a:r>
            <a:r>
              <a:rPr lang="it-IT" dirty="0" smtClean="0"/>
              <a:t> </a:t>
            </a:r>
            <a:r>
              <a:rPr lang="it-IT" dirty="0" err="1" smtClean="0"/>
              <a:t>disease</a:t>
            </a:r>
            <a:endParaRPr lang="it-IT" dirty="0"/>
          </a:p>
        </p:txBody>
      </p:sp>
      <p:sp>
        <p:nvSpPr>
          <p:cNvPr id="5" name="Segnaposto testo 4"/>
          <p:cNvSpPr>
            <a:spLocks noGrp="1"/>
          </p:cNvSpPr>
          <p:nvPr>
            <p:ph type="body" idx="1"/>
          </p:nvPr>
        </p:nvSpPr>
        <p:spPr/>
        <p:txBody>
          <a:bodyPr/>
          <a:lstStyle/>
          <a:p>
            <a:pPr algn="ctr"/>
            <a:r>
              <a:rPr lang="it-IT" dirty="0" err="1" smtClean="0"/>
              <a:t>Bowenoid</a:t>
            </a:r>
            <a:r>
              <a:rPr lang="it-IT" dirty="0" smtClean="0"/>
              <a:t> AK</a:t>
            </a:r>
            <a:endParaRPr lang="it-IT" dirty="0"/>
          </a:p>
        </p:txBody>
      </p:sp>
      <p:sp>
        <p:nvSpPr>
          <p:cNvPr id="6" name="Segnaposto contenuto 5"/>
          <p:cNvSpPr>
            <a:spLocks noGrp="1"/>
          </p:cNvSpPr>
          <p:nvPr>
            <p:ph sz="half" idx="2"/>
          </p:nvPr>
        </p:nvSpPr>
        <p:spPr>
          <a:xfrm>
            <a:off x="251520" y="2174875"/>
            <a:ext cx="4245868" cy="3951288"/>
          </a:xfrm>
        </p:spPr>
        <p:txBody>
          <a:bodyPr/>
          <a:lstStyle/>
          <a:p>
            <a:r>
              <a:rPr lang="it-IT" dirty="0" smtClean="0"/>
              <a:t>Head/</a:t>
            </a:r>
            <a:r>
              <a:rPr lang="it-IT" dirty="0" err="1" smtClean="0"/>
              <a:t>neck</a:t>
            </a:r>
            <a:endParaRPr lang="it-IT" dirty="0" smtClean="0"/>
          </a:p>
          <a:p>
            <a:r>
              <a:rPr lang="it-IT" dirty="0" smtClean="0"/>
              <a:t>Multiple</a:t>
            </a:r>
          </a:p>
          <a:p>
            <a:r>
              <a:rPr lang="it-IT" dirty="0" err="1" smtClean="0"/>
              <a:t>Raspberry</a:t>
            </a:r>
            <a:r>
              <a:rPr lang="it-IT" dirty="0" smtClean="0"/>
              <a:t>/</a:t>
            </a:r>
            <a:r>
              <a:rPr lang="it-IT" dirty="0" err="1" smtClean="0"/>
              <a:t>starburst</a:t>
            </a:r>
            <a:r>
              <a:rPr lang="it-IT" dirty="0" smtClean="0"/>
              <a:t>/</a:t>
            </a:r>
            <a:r>
              <a:rPr lang="it-IT" dirty="0" err="1" smtClean="0"/>
              <a:t>dotted</a:t>
            </a:r>
            <a:endParaRPr lang="it-IT" dirty="0" smtClean="0"/>
          </a:p>
          <a:p>
            <a:r>
              <a:rPr lang="it-IT" dirty="0" smtClean="0"/>
              <a:t>HP: </a:t>
            </a:r>
            <a:r>
              <a:rPr lang="it-IT" dirty="0" err="1" smtClean="0"/>
              <a:t>angioplasia</a:t>
            </a:r>
            <a:r>
              <a:rPr lang="it-IT" dirty="0" smtClean="0"/>
              <a:t>/</a:t>
            </a:r>
            <a:r>
              <a:rPr lang="it-IT" dirty="0" err="1" smtClean="0"/>
              <a:t>inflamm</a:t>
            </a:r>
            <a:r>
              <a:rPr lang="it-IT" dirty="0" smtClean="0"/>
              <a:t> -/+</a:t>
            </a:r>
            <a:endParaRPr lang="it-IT" dirty="0"/>
          </a:p>
        </p:txBody>
      </p:sp>
      <p:sp>
        <p:nvSpPr>
          <p:cNvPr id="7" name="Segnaposto testo 6"/>
          <p:cNvSpPr>
            <a:spLocks noGrp="1"/>
          </p:cNvSpPr>
          <p:nvPr>
            <p:ph type="body" sz="quarter" idx="3"/>
          </p:nvPr>
        </p:nvSpPr>
        <p:spPr/>
        <p:txBody>
          <a:bodyPr/>
          <a:lstStyle/>
          <a:p>
            <a:pPr algn="ctr"/>
            <a:r>
              <a:rPr lang="it-IT" dirty="0" err="1" smtClean="0"/>
              <a:t>Bowen’s</a:t>
            </a:r>
            <a:r>
              <a:rPr lang="it-IT" dirty="0" smtClean="0"/>
              <a:t> </a:t>
            </a:r>
            <a:r>
              <a:rPr lang="it-IT" dirty="0" err="1" smtClean="0"/>
              <a:t>disease</a:t>
            </a:r>
            <a:endParaRPr lang="it-IT" dirty="0"/>
          </a:p>
        </p:txBody>
      </p:sp>
      <p:sp>
        <p:nvSpPr>
          <p:cNvPr id="8" name="Segnaposto contenuto 7"/>
          <p:cNvSpPr>
            <a:spLocks noGrp="1"/>
          </p:cNvSpPr>
          <p:nvPr>
            <p:ph sz="quarter" idx="4"/>
          </p:nvPr>
        </p:nvSpPr>
        <p:spPr/>
        <p:txBody>
          <a:bodyPr/>
          <a:lstStyle/>
          <a:p>
            <a:r>
              <a:rPr lang="it-IT" dirty="0" err="1" smtClean="0"/>
              <a:t>Trunk</a:t>
            </a:r>
            <a:r>
              <a:rPr lang="it-IT" dirty="0" smtClean="0"/>
              <a:t>/</a:t>
            </a:r>
            <a:r>
              <a:rPr lang="it-IT" dirty="0" err="1" smtClean="0"/>
              <a:t>limbs</a:t>
            </a:r>
            <a:endParaRPr lang="it-IT" dirty="0" smtClean="0"/>
          </a:p>
          <a:p>
            <a:r>
              <a:rPr lang="it-IT" dirty="0" err="1" smtClean="0"/>
              <a:t>Solitary</a:t>
            </a:r>
            <a:endParaRPr lang="it-IT" dirty="0" smtClean="0"/>
          </a:p>
          <a:p>
            <a:r>
              <a:rPr lang="it-IT" dirty="0" err="1" smtClean="0"/>
              <a:t>Glomeruloid</a:t>
            </a:r>
            <a:endParaRPr lang="it-IT" dirty="0" smtClean="0"/>
          </a:p>
          <a:p>
            <a:r>
              <a:rPr lang="it-IT" dirty="0" smtClean="0"/>
              <a:t>HP: </a:t>
            </a:r>
            <a:r>
              <a:rPr lang="it-IT" dirty="0" err="1" smtClean="0"/>
              <a:t>angioplasia</a:t>
            </a:r>
            <a:r>
              <a:rPr lang="it-IT" dirty="0" smtClean="0"/>
              <a:t>/</a:t>
            </a:r>
            <a:r>
              <a:rPr lang="it-IT" dirty="0" err="1" smtClean="0"/>
              <a:t>inflamm</a:t>
            </a:r>
            <a:endParaRPr lang="it-IT" dirty="0"/>
          </a:p>
        </p:txBody>
      </p:sp>
    </p:spTree>
    <p:extLst>
      <p:ext uri="{BB962C8B-B14F-4D97-AF65-F5344CB8AC3E}">
        <p14:creationId xmlns:p14="http://schemas.microsoft.com/office/powerpoint/2010/main" xmlns="" val="37070463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29688" t="27404" r="30859" b="23558"/>
          <a:stretch>
            <a:fillRect/>
          </a:stretch>
        </p:blipFill>
        <p:spPr bwMode="auto">
          <a:xfrm>
            <a:off x="-1" y="285752"/>
            <a:ext cx="9125163" cy="61436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1143000"/>
          </a:xfrm>
        </p:spPr>
        <p:txBody>
          <a:bodyPr/>
          <a:lstStyle/>
          <a:p>
            <a:r>
              <a:rPr lang="it-IT" b="1" dirty="0" smtClean="0">
                <a:solidFill>
                  <a:srgbClr val="3333FF"/>
                </a:solidFill>
              </a:rPr>
              <a:t>AK</a:t>
            </a:r>
            <a:endParaRPr lang="it-IT" b="1" dirty="0">
              <a:solidFill>
                <a:srgbClr val="3333FF"/>
              </a:solidFill>
            </a:endParaRPr>
          </a:p>
        </p:txBody>
      </p:sp>
      <p:sp>
        <p:nvSpPr>
          <p:cNvPr id="3" name="Segnaposto contenuto 2"/>
          <p:cNvSpPr>
            <a:spLocks noGrp="1"/>
          </p:cNvSpPr>
          <p:nvPr>
            <p:ph idx="1"/>
          </p:nvPr>
        </p:nvSpPr>
        <p:spPr>
          <a:xfrm>
            <a:off x="467544" y="1142984"/>
            <a:ext cx="8219256" cy="4824536"/>
          </a:xfrm>
        </p:spPr>
        <p:txBody>
          <a:bodyPr/>
          <a:lstStyle/>
          <a:p>
            <a:r>
              <a:rPr lang="it-IT" b="1" dirty="0">
                <a:solidFill>
                  <a:srgbClr val="FF0000"/>
                </a:solidFill>
              </a:rPr>
              <a:t>P</a:t>
            </a:r>
            <a:r>
              <a:rPr lang="it-IT" b="1" dirty="0" smtClean="0">
                <a:solidFill>
                  <a:srgbClr val="FF0000"/>
                </a:solidFill>
              </a:rPr>
              <a:t>revalenza: 1%-44% della popolazione adulta</a:t>
            </a:r>
          </a:p>
          <a:p>
            <a:r>
              <a:rPr lang="it-IT" b="1" dirty="0">
                <a:solidFill>
                  <a:srgbClr val="FF0000"/>
                </a:solidFill>
              </a:rPr>
              <a:t>C</a:t>
            </a:r>
            <a:r>
              <a:rPr lang="it-IT" b="1" dirty="0" smtClean="0">
                <a:solidFill>
                  <a:srgbClr val="FF0000"/>
                </a:solidFill>
              </a:rPr>
              <a:t>lassificazione clinica (</a:t>
            </a:r>
            <a:r>
              <a:rPr lang="it-IT" b="1" dirty="0" err="1" smtClean="0">
                <a:solidFill>
                  <a:srgbClr val="FF0000"/>
                </a:solidFill>
              </a:rPr>
              <a:t>Olsen</a:t>
            </a:r>
            <a:r>
              <a:rPr lang="it-IT" b="1" dirty="0" smtClean="0">
                <a:solidFill>
                  <a:srgbClr val="FF0000"/>
                </a:solidFill>
              </a:rPr>
              <a:t>: I, II, III)</a:t>
            </a:r>
          </a:p>
          <a:p>
            <a:r>
              <a:rPr lang="it-IT" b="1" dirty="0">
                <a:solidFill>
                  <a:srgbClr val="FF0000"/>
                </a:solidFill>
              </a:rPr>
              <a:t>C</a:t>
            </a:r>
            <a:r>
              <a:rPr lang="it-IT" b="1" dirty="0" smtClean="0">
                <a:solidFill>
                  <a:srgbClr val="FF0000"/>
                </a:solidFill>
              </a:rPr>
              <a:t>lassificazione istologica (</a:t>
            </a:r>
            <a:r>
              <a:rPr lang="it-IT" b="1" dirty="0" err="1" smtClean="0">
                <a:solidFill>
                  <a:srgbClr val="FF0000"/>
                </a:solidFill>
              </a:rPr>
              <a:t>Röwert-Huber</a:t>
            </a:r>
            <a:r>
              <a:rPr lang="it-IT" b="1" dirty="0" smtClean="0">
                <a:solidFill>
                  <a:srgbClr val="FF0000"/>
                </a:solidFill>
              </a:rPr>
              <a:t>)</a:t>
            </a:r>
          </a:p>
          <a:p>
            <a:r>
              <a:rPr lang="it-IT" b="1" dirty="0" smtClean="0">
                <a:solidFill>
                  <a:srgbClr val="FF0000"/>
                </a:solidFill>
              </a:rPr>
              <a:t>90% di SCC sono contigui o originano da AK</a:t>
            </a:r>
          </a:p>
          <a:p>
            <a:r>
              <a:rPr lang="it-IT" b="1" dirty="0" smtClean="0">
                <a:solidFill>
                  <a:srgbClr val="FF0000"/>
                </a:solidFill>
              </a:rPr>
              <a:t>Sintomi: assenti; oppure: prurito, bruciore</a:t>
            </a:r>
          </a:p>
          <a:p>
            <a:r>
              <a:rPr lang="it-IT" b="1" dirty="0" smtClean="0">
                <a:solidFill>
                  <a:srgbClr val="FF0000"/>
                </a:solidFill>
              </a:rPr>
              <a:t>Rischio di progressione a SCC nel singolo paziente: 10% se &gt;7 lesioni</a:t>
            </a:r>
          </a:p>
          <a:p>
            <a:r>
              <a:rPr lang="it-IT" b="1" dirty="0">
                <a:solidFill>
                  <a:srgbClr val="FF0000"/>
                </a:solidFill>
              </a:rPr>
              <a:t>R</a:t>
            </a:r>
            <a:r>
              <a:rPr lang="it-IT" b="1" dirty="0" smtClean="0">
                <a:solidFill>
                  <a:srgbClr val="FF0000"/>
                </a:solidFill>
              </a:rPr>
              <a:t>egressione spontanea: fino al 25%</a:t>
            </a:r>
          </a:p>
          <a:p>
            <a:endParaRPr lang="it-IT" b="1" dirty="0" smtClean="0">
              <a:solidFill>
                <a:srgbClr val="FF0000"/>
              </a:solidFill>
            </a:endParaRPr>
          </a:p>
          <a:p>
            <a:endParaRPr lang="it-IT" dirty="0"/>
          </a:p>
        </p:txBody>
      </p:sp>
    </p:spTree>
    <p:extLst>
      <p:ext uri="{BB962C8B-B14F-4D97-AF65-F5344CB8AC3E}">
        <p14:creationId xmlns:p14="http://schemas.microsoft.com/office/powerpoint/2010/main" xmlns="" val="1830871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bowen disease histopatholog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16024"/>
            <a:ext cx="8340695" cy="68419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976517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g.medscapestatic.com/pi/meds/ckb/63/1316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1124744"/>
            <a:ext cx="5715000" cy="4286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4129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t>AK </a:t>
            </a:r>
            <a:r>
              <a:rPr lang="it-IT" dirty="0" err="1" smtClean="0"/>
              <a:t>subtypes</a:t>
            </a:r>
            <a:endParaRPr lang="it-IT" dirty="0"/>
          </a:p>
        </p:txBody>
      </p:sp>
      <p:sp>
        <p:nvSpPr>
          <p:cNvPr id="4" name="Segnaposto contenuto 3"/>
          <p:cNvSpPr>
            <a:spLocks noGrp="1"/>
          </p:cNvSpPr>
          <p:nvPr>
            <p:ph idx="1"/>
          </p:nvPr>
        </p:nvSpPr>
        <p:spPr/>
        <p:txBody>
          <a:bodyPr/>
          <a:lstStyle/>
          <a:p>
            <a:r>
              <a:rPr lang="it-IT" dirty="0" err="1" smtClean="0"/>
              <a:t>Classical</a:t>
            </a:r>
            <a:endParaRPr lang="it-IT" dirty="0" smtClean="0"/>
          </a:p>
          <a:p>
            <a:r>
              <a:rPr lang="it-IT" dirty="0" err="1" smtClean="0"/>
              <a:t>Atrophic</a:t>
            </a:r>
            <a:endParaRPr lang="it-IT" dirty="0" smtClean="0"/>
          </a:p>
          <a:p>
            <a:r>
              <a:rPr lang="it-IT" dirty="0" err="1" smtClean="0"/>
              <a:t>Hypertrophic</a:t>
            </a:r>
            <a:endParaRPr lang="it-IT" dirty="0" smtClean="0"/>
          </a:p>
          <a:p>
            <a:r>
              <a:rPr lang="it-IT" dirty="0" err="1" smtClean="0"/>
              <a:t>Bowenoid</a:t>
            </a:r>
            <a:endParaRPr lang="it-IT" dirty="0" smtClean="0"/>
          </a:p>
          <a:p>
            <a:r>
              <a:rPr lang="it-IT" dirty="0" err="1" smtClean="0"/>
              <a:t>Acantholitic</a:t>
            </a:r>
            <a:r>
              <a:rPr lang="it-IT" dirty="0" smtClean="0"/>
              <a:t> </a:t>
            </a:r>
          </a:p>
          <a:p>
            <a:r>
              <a:rPr lang="it-IT" dirty="0" err="1" smtClean="0">
                <a:solidFill>
                  <a:srgbClr val="FF0000"/>
                </a:solidFill>
              </a:rPr>
              <a:t>Pigmented</a:t>
            </a:r>
            <a:endParaRPr lang="it-IT" dirty="0" smtClean="0">
              <a:solidFill>
                <a:srgbClr val="FF0000"/>
              </a:solidFill>
            </a:endParaRPr>
          </a:p>
          <a:p>
            <a:r>
              <a:rPr lang="it-IT" dirty="0" err="1" smtClean="0"/>
              <a:t>Lichenoid</a:t>
            </a:r>
            <a:endParaRPr lang="it-IT" dirty="0"/>
          </a:p>
        </p:txBody>
      </p:sp>
    </p:spTree>
    <p:extLst>
      <p:ext uri="{BB962C8B-B14F-4D97-AF65-F5344CB8AC3E}">
        <p14:creationId xmlns:p14="http://schemas.microsoft.com/office/powerpoint/2010/main" xmlns="" val="31856827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20800" y="565150"/>
            <a:ext cx="6500813" cy="5727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13926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5394" t="29095" r="39316" b="6855"/>
          <a:stretch/>
        </p:blipFill>
        <p:spPr bwMode="auto">
          <a:xfrm>
            <a:off x="179512" y="96768"/>
            <a:ext cx="8856984" cy="65725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15022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15060" t="29513" r="39315" b="6646"/>
          <a:stretch/>
        </p:blipFill>
        <p:spPr bwMode="auto">
          <a:xfrm>
            <a:off x="251520" y="188640"/>
            <a:ext cx="8690540" cy="64807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58383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Effect>
                      <a14:brightnessContrast bright="20000"/>
                    </a14:imgEffect>
                  </a14:imgLayer>
                </a14:imgProps>
              </a:ext>
              <a:ext uri="{28A0092B-C50C-407E-A947-70E740481C1C}">
                <a14:useLocalDpi xmlns:a14="http://schemas.microsoft.com/office/drawing/2010/main" xmlns="" val="0"/>
              </a:ext>
            </a:extLst>
          </a:blip>
          <a:srcRect l="15394" t="29513" r="39316" b="6227"/>
          <a:stretch/>
        </p:blipFill>
        <p:spPr bwMode="auto">
          <a:xfrm>
            <a:off x="323528" y="404663"/>
            <a:ext cx="8208912" cy="62072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74762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actinic keratosis histopatholog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993" y="224422"/>
            <a:ext cx="7921173" cy="59408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01233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t>AK </a:t>
            </a:r>
            <a:r>
              <a:rPr lang="it-IT" dirty="0" err="1" smtClean="0"/>
              <a:t>subtypes</a:t>
            </a:r>
            <a:endParaRPr lang="it-IT" dirty="0"/>
          </a:p>
        </p:txBody>
      </p:sp>
      <p:sp>
        <p:nvSpPr>
          <p:cNvPr id="4" name="Segnaposto contenuto 3"/>
          <p:cNvSpPr>
            <a:spLocks noGrp="1"/>
          </p:cNvSpPr>
          <p:nvPr>
            <p:ph idx="1"/>
          </p:nvPr>
        </p:nvSpPr>
        <p:spPr/>
        <p:txBody>
          <a:bodyPr/>
          <a:lstStyle/>
          <a:p>
            <a:r>
              <a:rPr lang="it-IT" dirty="0" err="1" smtClean="0"/>
              <a:t>Classical</a:t>
            </a:r>
            <a:endParaRPr lang="it-IT" dirty="0" smtClean="0"/>
          </a:p>
          <a:p>
            <a:r>
              <a:rPr lang="it-IT" dirty="0" err="1" smtClean="0"/>
              <a:t>Atrophic</a:t>
            </a:r>
            <a:endParaRPr lang="it-IT" dirty="0" smtClean="0"/>
          </a:p>
          <a:p>
            <a:r>
              <a:rPr lang="it-IT" dirty="0" err="1" smtClean="0"/>
              <a:t>Hypertrophic</a:t>
            </a:r>
            <a:endParaRPr lang="it-IT" dirty="0" smtClean="0"/>
          </a:p>
          <a:p>
            <a:r>
              <a:rPr lang="it-IT" dirty="0" err="1" smtClean="0"/>
              <a:t>Bowenoid</a:t>
            </a:r>
            <a:endParaRPr lang="it-IT" dirty="0" smtClean="0"/>
          </a:p>
          <a:p>
            <a:r>
              <a:rPr lang="it-IT" dirty="0" err="1" smtClean="0"/>
              <a:t>Acantholitic</a:t>
            </a:r>
            <a:r>
              <a:rPr lang="it-IT" dirty="0" smtClean="0"/>
              <a:t> </a:t>
            </a:r>
          </a:p>
          <a:p>
            <a:r>
              <a:rPr lang="it-IT" dirty="0" err="1" smtClean="0"/>
              <a:t>Pigmented</a:t>
            </a:r>
            <a:endParaRPr lang="it-IT" dirty="0" smtClean="0"/>
          </a:p>
          <a:p>
            <a:r>
              <a:rPr lang="it-IT" dirty="0" err="1" smtClean="0">
                <a:solidFill>
                  <a:srgbClr val="FF0000"/>
                </a:solidFill>
              </a:rPr>
              <a:t>Lichenoid</a:t>
            </a:r>
            <a:endParaRPr lang="it-IT" dirty="0">
              <a:solidFill>
                <a:srgbClr val="FF0000"/>
              </a:solidFill>
            </a:endParaRPr>
          </a:p>
        </p:txBody>
      </p:sp>
    </p:spTree>
    <p:extLst>
      <p:ext uri="{BB962C8B-B14F-4D97-AF65-F5344CB8AC3E}">
        <p14:creationId xmlns:p14="http://schemas.microsoft.com/office/powerpoint/2010/main" xmlns="" val="3919746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4050" y="1689100"/>
            <a:ext cx="8132187" cy="36121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906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28906" t="27404" r="29687" b="23557"/>
          <a:stretch>
            <a:fillRect/>
          </a:stretch>
        </p:blipFill>
        <p:spPr bwMode="auto">
          <a:xfrm>
            <a:off x="-1" y="214290"/>
            <a:ext cx="9131457" cy="5857916"/>
          </a:xfrm>
          <a:prstGeom prst="rect">
            <a:avLst/>
          </a:prstGeom>
          <a:noFill/>
          <a:ln w="9525">
            <a:noFill/>
            <a:miter lim="800000"/>
            <a:headEnd/>
            <a:tailEnd/>
          </a:ln>
          <a:effectLst/>
        </p:spPr>
      </p:pic>
      <p:sp>
        <p:nvSpPr>
          <p:cNvPr id="2" name="Ovale 1"/>
          <p:cNvSpPr/>
          <p:nvPr/>
        </p:nvSpPr>
        <p:spPr>
          <a:xfrm>
            <a:off x="3851920" y="1628800"/>
            <a:ext cx="8640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p:nvPr/>
        </p:nvSpPr>
        <p:spPr>
          <a:xfrm>
            <a:off x="3923928" y="3789040"/>
            <a:ext cx="8640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Risultati immagini per lichenoid keratosis histopatholog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26" y="1"/>
            <a:ext cx="4916320" cy="3933056"/>
          </a:xfrm>
          <a:prstGeom prst="rect">
            <a:avLst/>
          </a:prstGeom>
          <a:noFill/>
          <a:extLst>
            <a:ext uri="{909E8E84-426E-40DD-AFC4-6F175D3DCCD1}">
              <a14:hiddenFill xmlns:a14="http://schemas.microsoft.com/office/drawing/2010/main" xmlns="">
                <a:solidFill>
                  <a:srgbClr val="FFFFFF"/>
                </a:solidFill>
              </a14:hiddenFill>
            </a:ext>
          </a:extLst>
        </p:spPr>
      </p:pic>
      <p:pic>
        <p:nvPicPr>
          <p:cNvPr id="32772" name="Picture 4" descr="Risultati immagini per lichenoid keratosis histopathology"/>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96843" y="2852936"/>
            <a:ext cx="4347157" cy="39993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77860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erro ciro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0287000" cy="68310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47655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Risultati immagini per lichenoid keratosis histopatholog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00808"/>
            <a:ext cx="9144000" cy="37102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933698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5952" t="42280" r="46790" b="13972"/>
          <a:stretch/>
        </p:blipFill>
        <p:spPr bwMode="auto">
          <a:xfrm>
            <a:off x="251520" y="476672"/>
            <a:ext cx="8400475" cy="52565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019393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2306" name="Picture 2" descr="C:\Users\Stefano\Pictures\img42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041" t="5125" r="4290"/>
          <a:stretch/>
        </p:blipFill>
        <p:spPr bwMode="auto">
          <a:xfrm>
            <a:off x="1967345" y="1122218"/>
            <a:ext cx="5140037" cy="4875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asellaDiTesto 1"/>
          <p:cNvSpPr txBox="1"/>
          <p:nvPr/>
        </p:nvSpPr>
        <p:spPr>
          <a:xfrm>
            <a:off x="3635896" y="476672"/>
            <a:ext cx="1608133" cy="369332"/>
          </a:xfrm>
          <a:prstGeom prst="rect">
            <a:avLst/>
          </a:prstGeom>
          <a:solidFill>
            <a:srgbClr val="FFC000"/>
          </a:solidFill>
        </p:spPr>
        <p:txBody>
          <a:bodyPr wrap="none" rtlCol="0">
            <a:spAutoFit/>
          </a:bodyPr>
          <a:lstStyle/>
          <a:p>
            <a:r>
              <a:rPr lang="it-IT" dirty="0" smtClean="0"/>
              <a:t>Cerio R, 2006</a:t>
            </a:r>
            <a:endParaRPr lang="it-IT" dirty="0"/>
          </a:p>
        </p:txBody>
      </p:sp>
    </p:spTree>
    <p:extLst>
      <p:ext uri="{BB962C8B-B14F-4D97-AF65-F5344CB8AC3E}">
        <p14:creationId xmlns:p14="http://schemas.microsoft.com/office/powerpoint/2010/main" xmlns="" val="39618751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t="29567" r="66406" b="35096"/>
          <a:stretch>
            <a:fillRect/>
          </a:stretch>
        </p:blipFill>
        <p:spPr bwMode="auto">
          <a:xfrm>
            <a:off x="0" y="571480"/>
            <a:ext cx="9152812" cy="5214974"/>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isultati immagini per actinic keratosis histopatholog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7704" y="1124744"/>
            <a:ext cx="5153025" cy="4810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802822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8359" t="16586" r="35937" b="28535"/>
          <a:stretch>
            <a:fillRect/>
          </a:stretch>
        </p:blipFill>
        <p:spPr bwMode="auto">
          <a:xfrm>
            <a:off x="0" y="714356"/>
            <a:ext cx="9144000" cy="5947316"/>
          </a:xfrm>
          <a:prstGeom prst="rect">
            <a:avLst/>
          </a:prstGeom>
          <a:noFill/>
          <a:ln w="9525">
            <a:noFill/>
            <a:miter lim="800000"/>
            <a:headEnd/>
            <a:tailEnd/>
          </a:ln>
          <a:effectLst/>
        </p:spPr>
      </p:pic>
      <p:sp>
        <p:nvSpPr>
          <p:cNvPr id="3" name="Titolo 2"/>
          <p:cNvSpPr>
            <a:spLocks noGrp="1"/>
          </p:cNvSpPr>
          <p:nvPr>
            <p:ph type="title"/>
          </p:nvPr>
        </p:nvSpPr>
        <p:spPr>
          <a:xfrm>
            <a:off x="457200" y="-24"/>
            <a:ext cx="8229600" cy="1143000"/>
          </a:xfrm>
        </p:spPr>
        <p:txBody>
          <a:bodyPr/>
          <a:lstStyle/>
          <a:p>
            <a:r>
              <a:rPr lang="it-IT" sz="3400" dirty="0" err="1" smtClean="0"/>
              <a:t>K.I.N.</a:t>
            </a:r>
            <a:r>
              <a:rPr lang="it-IT" sz="3400" dirty="0" smtClean="0"/>
              <a:t> (</a:t>
            </a:r>
            <a:r>
              <a:rPr lang="it-IT" sz="3400" dirty="0" err="1" smtClean="0"/>
              <a:t>keratinocyte</a:t>
            </a:r>
            <a:r>
              <a:rPr lang="it-IT" sz="3400" dirty="0" smtClean="0"/>
              <a:t> </a:t>
            </a:r>
            <a:r>
              <a:rPr lang="it-IT" sz="3400" dirty="0" err="1" smtClean="0"/>
              <a:t>intraepithelial</a:t>
            </a:r>
            <a:r>
              <a:rPr lang="it-IT" sz="3400" dirty="0" smtClean="0"/>
              <a:t> neoplasia)</a:t>
            </a:r>
            <a:endParaRPr lang="it-IT" sz="3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FF0000"/>
                </a:solidFill>
              </a:rPr>
              <a:t>Grading</a:t>
            </a:r>
            <a:r>
              <a:rPr lang="it-IT" b="1" dirty="0" smtClean="0">
                <a:solidFill>
                  <a:srgbClr val="FF0000"/>
                </a:solidFill>
              </a:rPr>
              <a:t> sec. </a:t>
            </a:r>
            <a:r>
              <a:rPr lang="it-IT" b="1" dirty="0" err="1" smtClean="0">
                <a:solidFill>
                  <a:srgbClr val="FF0000"/>
                </a:solidFill>
              </a:rPr>
              <a:t>Röwert-Huber</a:t>
            </a:r>
            <a:r>
              <a:rPr lang="it-IT" b="1" dirty="0" smtClean="0">
                <a:solidFill>
                  <a:srgbClr val="FF0000"/>
                </a:solidFill>
              </a:rPr>
              <a:t>, 2007</a:t>
            </a:r>
            <a:r>
              <a:rPr lang="it-IT" dirty="0" smtClean="0"/>
              <a:t> </a:t>
            </a:r>
            <a:endParaRPr lang="it-IT" dirty="0"/>
          </a:p>
        </p:txBody>
      </p:sp>
      <p:sp>
        <p:nvSpPr>
          <p:cNvPr id="3" name="Segnaposto contenuto 2"/>
          <p:cNvSpPr>
            <a:spLocks noGrp="1"/>
          </p:cNvSpPr>
          <p:nvPr>
            <p:ph idx="1"/>
          </p:nvPr>
        </p:nvSpPr>
        <p:spPr>
          <a:xfrm>
            <a:off x="457200" y="1357298"/>
            <a:ext cx="8229600" cy="4525963"/>
          </a:xfrm>
        </p:spPr>
        <p:txBody>
          <a:bodyPr/>
          <a:lstStyle/>
          <a:p>
            <a:r>
              <a:rPr lang="it-IT" b="1" dirty="0" smtClean="0"/>
              <a:t>Grado 1: </a:t>
            </a:r>
            <a:r>
              <a:rPr lang="it-IT" b="1" dirty="0" err="1" smtClean="0"/>
              <a:t>Cheratinociti</a:t>
            </a:r>
            <a:r>
              <a:rPr lang="it-IT" b="1" dirty="0" smtClean="0"/>
              <a:t> atipici al di sopra dello strato basale, fino al terzo inferiore dell’</a:t>
            </a:r>
            <a:r>
              <a:rPr lang="it-IT" b="1" dirty="0" err="1" smtClean="0"/>
              <a:t>epidemide</a:t>
            </a:r>
            <a:endParaRPr lang="it-IT" b="1" dirty="0" smtClean="0"/>
          </a:p>
          <a:p>
            <a:r>
              <a:rPr lang="it-IT" b="1" dirty="0" smtClean="0"/>
              <a:t>Grado 2: </a:t>
            </a:r>
            <a:r>
              <a:rPr lang="it-IT" b="1" dirty="0" err="1" smtClean="0"/>
              <a:t>Cheratinociti</a:t>
            </a:r>
            <a:r>
              <a:rPr lang="it-IT" b="1" dirty="0" smtClean="0"/>
              <a:t> atipici fino ai due terzi inferiori dell’epidermide; aree ‘ a </a:t>
            </a:r>
            <a:r>
              <a:rPr lang="it-IT" b="1" dirty="0" err="1" smtClean="0"/>
              <a:t>salto’</a:t>
            </a:r>
            <a:endParaRPr lang="it-IT" b="1" dirty="0" smtClean="0"/>
          </a:p>
          <a:p>
            <a:r>
              <a:rPr lang="it-IT" b="1" dirty="0" smtClean="0"/>
              <a:t>Grado 3: </a:t>
            </a:r>
            <a:r>
              <a:rPr lang="it-IT" b="1" dirty="0" err="1" smtClean="0"/>
              <a:t>Cheratinocit</a:t>
            </a:r>
            <a:r>
              <a:rPr lang="it-IT" b="1" dirty="0" smtClean="0"/>
              <a:t> atipici oltre i due terzi inferiori dell’epidermide; </a:t>
            </a:r>
            <a:r>
              <a:rPr lang="it-IT" b="1" dirty="0" smtClean="0">
                <a:solidFill>
                  <a:srgbClr val="FF0000"/>
                </a:solidFill>
              </a:rPr>
              <a:t>estensione all’epitelio </a:t>
            </a:r>
            <a:r>
              <a:rPr lang="it-IT" b="1" dirty="0" err="1" smtClean="0">
                <a:solidFill>
                  <a:srgbClr val="FF0000"/>
                </a:solidFill>
              </a:rPr>
              <a:t>annessiale</a:t>
            </a:r>
            <a:endParaRPr lang="it-IT"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isultati immagini per Röwert-Huber actinic keratosis gradin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Effect>
                      <a14:colorTemperature colorTemp="5300"/>
                    </a14:imgEffect>
                    <a14:imgEffect>
                      <a14:brightnessContrast contrast="20000"/>
                    </a14:imgEffect>
                  </a14:imgLayer>
                </a14:imgProps>
              </a:ext>
              <a:ext uri="{28A0092B-C50C-407E-A947-70E740481C1C}">
                <a14:useLocalDpi xmlns:a14="http://schemas.microsoft.com/office/drawing/2010/main" xmlns="" val="0"/>
              </a:ext>
            </a:extLst>
          </a:blip>
          <a:srcRect r="7094"/>
          <a:stretch/>
        </p:blipFill>
        <p:spPr bwMode="auto">
          <a:xfrm>
            <a:off x="35496" y="188640"/>
            <a:ext cx="9083571" cy="640871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3923928" y="5949280"/>
            <a:ext cx="933269" cy="553998"/>
          </a:xfrm>
          <a:prstGeom prst="rect">
            <a:avLst/>
          </a:prstGeom>
          <a:solidFill>
            <a:srgbClr val="FFC000"/>
          </a:solidFill>
        </p:spPr>
        <p:txBody>
          <a:bodyPr wrap="none" rtlCol="0">
            <a:spAutoFit/>
          </a:bodyPr>
          <a:lstStyle/>
          <a:p>
            <a:r>
              <a:rPr lang="it-IT" sz="3000" dirty="0" smtClean="0"/>
              <a:t>AK-I</a:t>
            </a:r>
            <a:endParaRPr lang="it-IT" sz="3000" dirty="0"/>
          </a:p>
        </p:txBody>
      </p:sp>
    </p:spTree>
    <p:extLst>
      <p:ext uri="{BB962C8B-B14F-4D97-AF65-F5344CB8AC3E}">
        <p14:creationId xmlns:p14="http://schemas.microsoft.com/office/powerpoint/2010/main" xmlns="" val="169008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29297" t="12981" r="30078" b="10576"/>
          <a:stretch>
            <a:fillRect/>
          </a:stretch>
        </p:blipFill>
        <p:spPr bwMode="auto">
          <a:xfrm>
            <a:off x="1200983" y="0"/>
            <a:ext cx="6728603" cy="6858000"/>
          </a:xfrm>
          <a:prstGeom prst="rect">
            <a:avLst/>
          </a:prstGeom>
          <a:noFill/>
          <a:ln w="9525">
            <a:noFill/>
            <a:miter lim="800000"/>
            <a:headEnd/>
            <a:tailEnd/>
          </a:ln>
          <a:effectLst/>
        </p:spPr>
      </p:pic>
      <p:sp>
        <p:nvSpPr>
          <p:cNvPr id="3" name="Rettangolo 2"/>
          <p:cNvSpPr/>
          <p:nvPr/>
        </p:nvSpPr>
        <p:spPr>
          <a:xfrm>
            <a:off x="1200982" y="1628800"/>
            <a:ext cx="6728603" cy="1368152"/>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tefano\Desktop\AK.2015\09133620.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rightnessContrast contrast="40000"/>
                    </a14:imgEffect>
                  </a14:imgLayer>
                </a14:imgProps>
              </a:ext>
              <a:ext uri="{28A0092B-C50C-407E-A947-70E740481C1C}">
                <a14:useLocalDpi xmlns:a14="http://schemas.microsoft.com/office/drawing/2010/main" xmlns="" val="0"/>
              </a:ext>
            </a:extLst>
          </a:blip>
          <a:srcRect t="10259"/>
          <a:stretch/>
        </p:blipFill>
        <p:spPr bwMode="auto">
          <a:xfrm>
            <a:off x="0" y="401782"/>
            <a:ext cx="9144000" cy="6154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asellaDiTesto 2"/>
          <p:cNvSpPr txBox="1"/>
          <p:nvPr/>
        </p:nvSpPr>
        <p:spPr>
          <a:xfrm>
            <a:off x="3923928" y="5971346"/>
            <a:ext cx="1040670" cy="553998"/>
          </a:xfrm>
          <a:prstGeom prst="rect">
            <a:avLst/>
          </a:prstGeom>
          <a:solidFill>
            <a:srgbClr val="FFC000"/>
          </a:solidFill>
        </p:spPr>
        <p:txBody>
          <a:bodyPr wrap="none" rtlCol="0">
            <a:spAutoFit/>
          </a:bodyPr>
          <a:lstStyle/>
          <a:p>
            <a:r>
              <a:rPr lang="it-IT" sz="3000" dirty="0" smtClean="0"/>
              <a:t>AK-II</a:t>
            </a:r>
            <a:endParaRPr lang="it-IT" sz="3000" dirty="0"/>
          </a:p>
        </p:txBody>
      </p:sp>
    </p:spTree>
    <p:extLst>
      <p:ext uri="{BB962C8B-B14F-4D97-AF65-F5344CB8AC3E}">
        <p14:creationId xmlns:p14="http://schemas.microsoft.com/office/powerpoint/2010/main" xmlns="" val="2492752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isultati immagini per Bowenoid actinic keratosis actinic keratosis gradin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rightnessContrast contrast="20000"/>
                    </a14:imgEffect>
                  </a14:imgLayer>
                </a14:imgProps>
              </a:ext>
              <a:ext uri="{28A0092B-C50C-407E-A947-70E740481C1C}">
                <a14:useLocalDpi xmlns:a14="http://schemas.microsoft.com/office/drawing/2010/main" xmlns="" val="0"/>
              </a:ext>
            </a:extLst>
          </a:blip>
          <a:srcRect l="3900" t="5293" r="9676" b="6847"/>
          <a:stretch/>
        </p:blipFill>
        <p:spPr bwMode="auto">
          <a:xfrm>
            <a:off x="179512" y="260648"/>
            <a:ext cx="8712968" cy="616786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p:cNvSpPr txBox="1"/>
          <p:nvPr/>
        </p:nvSpPr>
        <p:spPr>
          <a:xfrm>
            <a:off x="4107394" y="5877272"/>
            <a:ext cx="1148071" cy="553998"/>
          </a:xfrm>
          <a:prstGeom prst="rect">
            <a:avLst/>
          </a:prstGeom>
          <a:solidFill>
            <a:srgbClr val="FFC000"/>
          </a:solidFill>
        </p:spPr>
        <p:txBody>
          <a:bodyPr wrap="none" rtlCol="0">
            <a:spAutoFit/>
          </a:bodyPr>
          <a:lstStyle/>
          <a:p>
            <a:r>
              <a:rPr lang="it-IT" sz="3000" dirty="0" smtClean="0"/>
              <a:t>AK-III</a:t>
            </a:r>
            <a:endParaRPr lang="it-IT" sz="3000" dirty="0"/>
          </a:p>
        </p:txBody>
      </p:sp>
    </p:spTree>
    <p:extLst>
      <p:ext uri="{BB962C8B-B14F-4D97-AF65-F5344CB8AC3E}">
        <p14:creationId xmlns:p14="http://schemas.microsoft.com/office/powerpoint/2010/main" xmlns="" val="19741631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387" t="45632" r="49132" b="9156"/>
          <a:stretch/>
        </p:blipFill>
        <p:spPr bwMode="auto">
          <a:xfrm>
            <a:off x="59498" y="260648"/>
            <a:ext cx="8960995" cy="61706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CasellaDiTesto 2"/>
          <p:cNvSpPr txBox="1"/>
          <p:nvPr/>
        </p:nvSpPr>
        <p:spPr>
          <a:xfrm>
            <a:off x="4107394" y="5877272"/>
            <a:ext cx="1148071" cy="553998"/>
          </a:xfrm>
          <a:prstGeom prst="rect">
            <a:avLst/>
          </a:prstGeom>
          <a:solidFill>
            <a:srgbClr val="FFC000"/>
          </a:solidFill>
        </p:spPr>
        <p:txBody>
          <a:bodyPr wrap="none" rtlCol="0">
            <a:spAutoFit/>
          </a:bodyPr>
          <a:lstStyle/>
          <a:p>
            <a:r>
              <a:rPr lang="it-IT" sz="3000" dirty="0" smtClean="0"/>
              <a:t>AK-III</a:t>
            </a:r>
            <a:endParaRPr lang="it-IT" sz="3000" dirty="0"/>
          </a:p>
        </p:txBody>
      </p:sp>
    </p:spTree>
    <p:extLst>
      <p:ext uri="{BB962C8B-B14F-4D97-AF65-F5344CB8AC3E}">
        <p14:creationId xmlns:p14="http://schemas.microsoft.com/office/powerpoint/2010/main" xmlns="" val="15054623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d1dvw62tmnyoft.cloudfront.net/content/joces/114/19/3419/F5.lar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27385"/>
            <a:ext cx="8352928" cy="68166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168236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0738" name="Picture 2" descr="C:\Users\Stefano\Pictures\img45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19225" y="-26988"/>
            <a:ext cx="632142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235394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2786" name="Picture 2" descr="C:\Users\Stefano\Pictures\img4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13" y="1341438"/>
            <a:ext cx="8880475"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450021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tefano\Pictures\img45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088" y="44450"/>
            <a:ext cx="7688262"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asellaDiTesto 2"/>
          <p:cNvSpPr txBox="1"/>
          <p:nvPr/>
        </p:nvSpPr>
        <p:spPr>
          <a:xfrm>
            <a:off x="6432058" y="188640"/>
            <a:ext cx="2172390" cy="369332"/>
          </a:xfrm>
          <a:prstGeom prst="rect">
            <a:avLst/>
          </a:prstGeom>
          <a:solidFill>
            <a:srgbClr val="FFC000"/>
          </a:solidFill>
        </p:spPr>
        <p:txBody>
          <a:bodyPr wrap="none" rtlCol="0">
            <a:spAutoFit/>
          </a:bodyPr>
          <a:lstStyle/>
          <a:p>
            <a:r>
              <a:rPr lang="it-IT" dirty="0" smtClean="0"/>
              <a:t>Studio retrospettivo</a:t>
            </a:r>
            <a:endParaRPr lang="it-IT" dirty="0"/>
          </a:p>
        </p:txBody>
      </p:sp>
    </p:spTree>
    <p:extLst>
      <p:ext uri="{BB962C8B-B14F-4D97-AF65-F5344CB8AC3E}">
        <p14:creationId xmlns:p14="http://schemas.microsoft.com/office/powerpoint/2010/main" xmlns="" val="2269692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isultati immagini per Bowenoid actinic keratosis actinic keratosis gradi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0911"/>
          <a:stretch/>
        </p:blipFill>
        <p:spPr bwMode="auto">
          <a:xfrm>
            <a:off x="1" y="260648"/>
            <a:ext cx="9142396" cy="61086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97795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isultati immagini per Bowenoid actinic keratosis actinic keratosis gradin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t="11464"/>
          <a:stretch/>
        </p:blipFill>
        <p:spPr bwMode="auto">
          <a:xfrm>
            <a:off x="35496" y="356466"/>
            <a:ext cx="9036496" cy="60283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0475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9654" r="2256" b="15028"/>
          <a:stretch/>
        </p:blipFill>
        <p:spPr bwMode="auto">
          <a:xfrm>
            <a:off x="41350" y="404664"/>
            <a:ext cx="9102650" cy="53285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 name="Connettore 1 2"/>
          <p:cNvCxnSpPr/>
          <p:nvPr/>
        </p:nvCxnSpPr>
        <p:spPr>
          <a:xfrm>
            <a:off x="2339752" y="4797152"/>
            <a:ext cx="2808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38492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32813" t="12981" r="32812" b="3365"/>
          <a:stretch>
            <a:fillRect/>
          </a:stretch>
        </p:blipFill>
        <p:spPr bwMode="auto">
          <a:xfrm>
            <a:off x="1785918" y="0"/>
            <a:ext cx="5202620" cy="6858000"/>
          </a:xfrm>
          <a:prstGeom prst="rect">
            <a:avLst/>
          </a:prstGeom>
          <a:noFill/>
          <a:ln w="9525">
            <a:noFill/>
            <a:miter lim="800000"/>
            <a:headEnd/>
            <a:tailEnd/>
          </a:ln>
          <a:effectLst/>
        </p:spPr>
      </p:pic>
      <p:sp>
        <p:nvSpPr>
          <p:cNvPr id="3" name="Ovale 2"/>
          <p:cNvSpPr/>
          <p:nvPr/>
        </p:nvSpPr>
        <p:spPr>
          <a:xfrm>
            <a:off x="3851920" y="3143248"/>
            <a:ext cx="8640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p:nvPr/>
        </p:nvSpPr>
        <p:spPr>
          <a:xfrm>
            <a:off x="3851920" y="2139696"/>
            <a:ext cx="8640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FF0000"/>
                </a:solidFill>
              </a:rPr>
              <a:t>Grading</a:t>
            </a:r>
            <a:r>
              <a:rPr lang="it-IT" b="1" dirty="0" smtClean="0">
                <a:solidFill>
                  <a:srgbClr val="FF0000"/>
                </a:solidFill>
              </a:rPr>
              <a:t> sec. </a:t>
            </a:r>
            <a:r>
              <a:rPr lang="it-IT" b="1" dirty="0" err="1" smtClean="0">
                <a:solidFill>
                  <a:srgbClr val="FF0000"/>
                </a:solidFill>
              </a:rPr>
              <a:t>Röwert-Huber</a:t>
            </a:r>
            <a:r>
              <a:rPr lang="it-IT" b="1" dirty="0" smtClean="0">
                <a:solidFill>
                  <a:srgbClr val="FF0000"/>
                </a:solidFill>
              </a:rPr>
              <a:t>, 2007</a:t>
            </a:r>
            <a:r>
              <a:rPr lang="it-IT" dirty="0" smtClean="0"/>
              <a:t> </a:t>
            </a:r>
            <a:endParaRPr lang="it-IT" dirty="0"/>
          </a:p>
        </p:txBody>
      </p:sp>
      <p:sp>
        <p:nvSpPr>
          <p:cNvPr id="3" name="Segnaposto contenuto 2"/>
          <p:cNvSpPr>
            <a:spLocks noGrp="1"/>
          </p:cNvSpPr>
          <p:nvPr>
            <p:ph idx="1"/>
          </p:nvPr>
        </p:nvSpPr>
        <p:spPr>
          <a:xfrm>
            <a:off x="457200" y="1357298"/>
            <a:ext cx="8229600" cy="4525963"/>
          </a:xfrm>
        </p:spPr>
        <p:txBody>
          <a:bodyPr/>
          <a:lstStyle/>
          <a:p>
            <a:r>
              <a:rPr lang="it-IT" b="1" dirty="0" smtClean="0"/>
              <a:t>Progressione morfologica ‘ordinata’</a:t>
            </a:r>
          </a:p>
          <a:p>
            <a:endParaRPr lang="it-IT" b="1" dirty="0"/>
          </a:p>
          <a:p>
            <a:r>
              <a:rPr lang="it-IT" b="1" dirty="0" smtClean="0"/>
              <a:t>Risultato del progressivo accumulo di alterazioni genetiche</a:t>
            </a:r>
          </a:p>
          <a:p>
            <a:endParaRPr lang="it-IT" b="1" dirty="0"/>
          </a:p>
          <a:p>
            <a:r>
              <a:rPr lang="it-IT" b="1" dirty="0" smtClean="0"/>
              <a:t>Correlazione clinico-patologica perfetta</a:t>
            </a:r>
          </a:p>
          <a:p>
            <a:endParaRPr lang="it-IT" b="1" dirty="0"/>
          </a:p>
          <a:p>
            <a:r>
              <a:rPr lang="it-IT" b="1" dirty="0" smtClean="0"/>
              <a:t>Correlazione morfo-evolutiva perfetta</a:t>
            </a:r>
            <a:endParaRPr lang="it-IT" b="1" dirty="0"/>
          </a:p>
        </p:txBody>
      </p:sp>
    </p:spTree>
    <p:extLst>
      <p:ext uri="{BB962C8B-B14F-4D97-AF65-F5344CB8AC3E}">
        <p14:creationId xmlns:p14="http://schemas.microsoft.com/office/powerpoint/2010/main" xmlns="" val="16300465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14929" t="21388" r="26282" b="49293"/>
          <a:stretch/>
        </p:blipFill>
        <p:spPr bwMode="auto">
          <a:xfrm>
            <a:off x="2389" y="66634"/>
            <a:ext cx="9141611" cy="24298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descr="Risultati immagini per Röwert-Huber actinic keratosis grading"/>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sharpenSoften amount="25000"/>
                    </a14:imgEffect>
                    <a14:imgEffect>
                      <a14:colorTemperature colorTemp="5300"/>
                    </a14:imgEffect>
                    <a14:imgEffect>
                      <a14:brightnessContrast contrast="20000"/>
                    </a14:imgEffect>
                  </a14:imgLayer>
                </a14:imgProps>
              </a:ext>
              <a:ext uri="{28A0092B-C50C-407E-A947-70E740481C1C}">
                <a14:useLocalDpi xmlns:a14="http://schemas.microsoft.com/office/drawing/2010/main" xmlns="" val="0"/>
              </a:ext>
            </a:extLst>
          </a:blip>
          <a:srcRect r="48704"/>
          <a:stretch/>
        </p:blipFill>
        <p:spPr bwMode="auto">
          <a:xfrm>
            <a:off x="35497" y="2924944"/>
            <a:ext cx="2873958" cy="367240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Stefano\Desktop\AK.2015\09133620.JPG"/>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rightnessContrast contrast="40000"/>
                    </a14:imgEffect>
                  </a14:imgLayer>
                </a14:imgProps>
              </a:ext>
              <a:ext uri="{28A0092B-C50C-407E-A947-70E740481C1C}">
                <a14:useLocalDpi xmlns:a14="http://schemas.microsoft.com/office/drawing/2010/main" xmlns="" val="0"/>
              </a:ext>
            </a:extLst>
          </a:blip>
          <a:srcRect l="895" t="38537" r="63744" b="7572"/>
          <a:stretch/>
        </p:blipFill>
        <p:spPr bwMode="auto">
          <a:xfrm>
            <a:off x="3048698" y="2924944"/>
            <a:ext cx="3019593"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Risultati immagini per Bowenoid actinic keratosis actinic keratosis grading"/>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brightnessContrast contrast="20000"/>
                    </a14:imgEffect>
                  </a14:imgLayer>
                </a14:imgProps>
              </a:ext>
              <a:ext uri="{28A0092B-C50C-407E-A947-70E740481C1C}">
                <a14:useLocalDpi xmlns:a14="http://schemas.microsoft.com/office/drawing/2010/main" xmlns="" val="0"/>
              </a:ext>
            </a:extLst>
          </a:blip>
          <a:srcRect l="32359" t="5293" r="23802" b="14938"/>
          <a:stretch/>
        </p:blipFill>
        <p:spPr bwMode="auto">
          <a:xfrm>
            <a:off x="6156176" y="2902910"/>
            <a:ext cx="2915816" cy="36944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27353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323850" y="1844675"/>
            <a:ext cx="8569325" cy="2232025"/>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err="1">
              <a:solidFill>
                <a:prstClr val="white"/>
              </a:solidFill>
            </a:endParaRPr>
          </a:p>
        </p:txBody>
      </p:sp>
      <p:sp>
        <p:nvSpPr>
          <p:cNvPr id="1179651" name="Title 1"/>
          <p:cNvSpPr>
            <a:spLocks noGrp="1"/>
          </p:cNvSpPr>
          <p:nvPr>
            <p:ph type="title"/>
          </p:nvPr>
        </p:nvSpPr>
        <p:spPr>
          <a:xfrm>
            <a:off x="250825" y="134938"/>
            <a:ext cx="8642350" cy="830262"/>
          </a:xfrm>
        </p:spPr>
        <p:txBody>
          <a:bodyPr/>
          <a:lstStyle/>
          <a:p>
            <a:pPr eaLnBrk="1" hangingPunct="1"/>
            <a:r>
              <a:rPr lang="it-IT" altLang="it-IT" sz="2400"/>
              <a:t>Fisiopatologia della AK </a:t>
            </a:r>
            <a:r>
              <a:rPr lang="it-IT" altLang="it-IT" sz="2400" i="1"/>
              <a:t>vs</a:t>
            </a:r>
            <a:r>
              <a:rPr lang="it-IT" altLang="it-IT" sz="2400"/>
              <a:t> SCC, </a:t>
            </a:r>
            <a:br>
              <a:rPr lang="it-IT" altLang="it-IT" sz="2400"/>
            </a:br>
            <a:r>
              <a:rPr lang="it-IT" altLang="it-IT" sz="2400"/>
              <a:t>esposizione UV e danno oncogenico</a:t>
            </a:r>
          </a:p>
        </p:txBody>
      </p:sp>
      <p:sp>
        <p:nvSpPr>
          <p:cNvPr id="1179652" name="Content Placeholder 3"/>
          <p:cNvSpPr txBox="1">
            <a:spLocks/>
          </p:cNvSpPr>
          <p:nvPr/>
        </p:nvSpPr>
        <p:spPr bwMode="auto">
          <a:xfrm>
            <a:off x="250825" y="1196975"/>
            <a:ext cx="8497888" cy="467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it-IT" altLang="it-IT" sz="2000" b="1">
                <a:solidFill>
                  <a:srgbClr val="000000"/>
                </a:solidFill>
                <a:latin typeface="Tahoma" pitchFamily="34" charset="0"/>
                <a:cs typeface="Tahoma" pitchFamily="34" charset="0"/>
              </a:rPr>
              <a:t>CLASSICO MODELLO MULTISTEP DI CARCINOGENESI</a:t>
            </a:r>
            <a:endParaRPr lang="it-IT" altLang="it-IT" sz="2000">
              <a:solidFill>
                <a:srgbClr val="000000"/>
              </a:solidFill>
              <a:latin typeface="Tahoma" pitchFamily="34" charset="0"/>
              <a:cs typeface="Tahoma" pitchFamily="34" charset="0"/>
            </a:endParaRPr>
          </a:p>
          <a:p>
            <a:pPr algn="ctr" eaLnBrk="1" hangingPunct="1">
              <a:spcBef>
                <a:spcPct val="0"/>
              </a:spcBef>
              <a:buFontTx/>
              <a:buNone/>
            </a:pPr>
            <a:endParaRPr lang="it-IT" altLang="it-IT" sz="1600" b="1">
              <a:solidFill>
                <a:srgbClr val="000000"/>
              </a:solidFill>
              <a:latin typeface="Arial" pitchFamily="34" charset="0"/>
              <a:cs typeface="Arial" pitchFamily="34" charset="0"/>
            </a:endParaRPr>
          </a:p>
          <a:p>
            <a:pPr algn="ctr" eaLnBrk="1" hangingPunct="1">
              <a:spcBef>
                <a:spcPct val="0"/>
              </a:spcBef>
              <a:buFontTx/>
              <a:buNone/>
            </a:pPr>
            <a:endParaRPr lang="it-IT" altLang="it-IT" sz="2000">
              <a:solidFill>
                <a:srgbClr val="000000"/>
              </a:solidFill>
              <a:latin typeface="Times New Roman" pitchFamily="18" charset="0"/>
              <a:cs typeface="Times New Roman" pitchFamily="18" charset="0"/>
            </a:endParaRPr>
          </a:p>
          <a:p>
            <a:pPr algn="ctr" eaLnBrk="1" hangingPunct="1">
              <a:spcBef>
                <a:spcPct val="0"/>
              </a:spcBef>
              <a:buFontTx/>
              <a:buNone/>
            </a:pPr>
            <a:r>
              <a:rPr lang="it-IT" altLang="it-IT" sz="2000">
                <a:solidFill>
                  <a:srgbClr val="FFFFFF"/>
                </a:solidFill>
                <a:latin typeface="Times New Roman" pitchFamily="18" charset="0"/>
                <a:cs typeface="Times New Roman" pitchFamily="18" charset="0"/>
              </a:rPr>
              <a:t>.....dove la mutazione di un gene....più spesso un oncosoppressore ....può indurre una lesione iniziale (precursore) che aumenta la instabilità genetica o la perdita del controllo sul ciclo cellulare. Ulteriori e successive mutazioni in altri oncosoppressori e/o protoncogeni permettono lo sviluppo di ulteriori capacità neoplastiche favorendo lo sviluppo di un carcinoma invasivo......</a:t>
            </a:r>
          </a:p>
        </p:txBody>
      </p:sp>
      <p:grpSp>
        <p:nvGrpSpPr>
          <p:cNvPr id="1179653" name="Gruppo 4"/>
          <p:cNvGrpSpPr>
            <a:grpSpLocks/>
          </p:cNvGrpSpPr>
          <p:nvPr/>
        </p:nvGrpSpPr>
        <p:grpSpPr bwMode="auto">
          <a:xfrm>
            <a:off x="425450" y="4198938"/>
            <a:ext cx="7674942" cy="2133600"/>
            <a:chOff x="857250" y="1824248"/>
            <a:chExt cx="8012396" cy="3176378"/>
          </a:xfrm>
        </p:grpSpPr>
        <p:sp>
          <p:nvSpPr>
            <p:cNvPr id="1179656" name="CasellaDiTesto 1"/>
            <p:cNvSpPr txBox="1">
              <a:spLocks noChangeArrowheads="1"/>
            </p:cNvSpPr>
            <p:nvPr/>
          </p:nvSpPr>
          <p:spPr bwMode="auto">
            <a:xfrm>
              <a:off x="1049745" y="1824248"/>
              <a:ext cx="6540312" cy="962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dirty="0">
                  <a:solidFill>
                    <a:srgbClr val="000000"/>
                  </a:solidFill>
                </a:rPr>
                <a:t>Ak I		    </a:t>
              </a:r>
              <a:r>
                <a:rPr lang="it-IT" altLang="it-IT" sz="1800" dirty="0" smtClean="0">
                  <a:solidFill>
                    <a:srgbClr val="000000"/>
                  </a:solidFill>
                </a:rPr>
                <a:t>AK </a:t>
              </a:r>
              <a:r>
                <a:rPr lang="it-IT" altLang="it-IT" sz="1800" dirty="0">
                  <a:solidFill>
                    <a:srgbClr val="000000"/>
                  </a:solidFill>
                </a:rPr>
                <a:t>II     		   </a:t>
              </a:r>
              <a:r>
                <a:rPr lang="it-IT" altLang="it-IT" sz="1800" dirty="0" smtClean="0">
                  <a:solidFill>
                    <a:srgbClr val="000000"/>
                  </a:solidFill>
                </a:rPr>
                <a:t>AK </a:t>
              </a:r>
              <a:r>
                <a:rPr lang="it-IT" altLang="it-IT" sz="1800" dirty="0">
                  <a:solidFill>
                    <a:srgbClr val="000000"/>
                  </a:solidFill>
                </a:rPr>
                <a:t>III	              </a:t>
              </a:r>
              <a:r>
                <a:rPr lang="it-IT" altLang="it-IT" sz="1800" dirty="0" smtClean="0">
                  <a:solidFill>
                    <a:srgbClr val="000000"/>
                  </a:solidFill>
                </a:rPr>
                <a:t>        SCC</a:t>
              </a:r>
              <a:endParaRPr lang="it-IT" altLang="it-IT" sz="1800" dirty="0">
                <a:solidFill>
                  <a:srgbClr val="000000"/>
                </a:solidFill>
              </a:endParaRPr>
            </a:p>
            <a:p>
              <a:pPr eaLnBrk="1" hangingPunct="1">
                <a:spcBef>
                  <a:spcPct val="0"/>
                </a:spcBef>
                <a:buFontTx/>
                <a:buNone/>
              </a:pPr>
              <a:r>
                <a:rPr lang="it-IT" altLang="it-IT" sz="1800" dirty="0">
                  <a:solidFill>
                    <a:srgbClr val="FF3300"/>
                  </a:solidFill>
                </a:rPr>
                <a:t>p</a:t>
              </a:r>
              <a:r>
                <a:rPr lang="it-IT" altLang="it-IT" sz="1800" dirty="0" smtClean="0">
                  <a:solidFill>
                    <a:srgbClr val="FF3300"/>
                  </a:solidFill>
                </a:rPr>
                <a:t>53</a:t>
              </a:r>
              <a:r>
                <a:rPr lang="it-IT" altLang="it-IT" sz="1800" dirty="0">
                  <a:solidFill>
                    <a:srgbClr val="FF3300"/>
                  </a:solidFill>
                </a:rPr>
                <a:t>	   </a:t>
              </a:r>
              <a:r>
                <a:rPr lang="it-IT" altLang="it-IT" sz="1800" dirty="0" smtClean="0">
                  <a:solidFill>
                    <a:srgbClr val="FF3300"/>
                  </a:solidFill>
                </a:rPr>
                <a:t>  </a:t>
              </a:r>
              <a:r>
                <a:rPr lang="it-IT" altLang="it-IT" sz="1800" dirty="0">
                  <a:solidFill>
                    <a:srgbClr val="FF3300"/>
                  </a:solidFill>
                </a:rPr>
                <a:t>+	  </a:t>
              </a:r>
              <a:r>
                <a:rPr lang="it-IT" altLang="it-IT" sz="1800" dirty="0" smtClean="0">
                  <a:solidFill>
                    <a:srgbClr val="FF3300"/>
                  </a:solidFill>
                </a:rPr>
                <a:t>  </a:t>
              </a:r>
              <a:r>
                <a:rPr lang="it-IT" altLang="it-IT" sz="1800" dirty="0">
                  <a:solidFill>
                    <a:srgbClr val="FF3300"/>
                  </a:solidFill>
                </a:rPr>
                <a:t>RAS	  </a:t>
              </a:r>
              <a:r>
                <a:rPr lang="it-IT" altLang="it-IT" sz="1800" dirty="0" smtClean="0">
                  <a:solidFill>
                    <a:srgbClr val="FF3300"/>
                  </a:solidFill>
                </a:rPr>
                <a:t>   +</a:t>
              </a:r>
              <a:r>
                <a:rPr lang="it-IT" altLang="it-IT" sz="1800" dirty="0">
                  <a:solidFill>
                    <a:srgbClr val="FF3300"/>
                  </a:solidFill>
                </a:rPr>
                <a:t>	  </a:t>
              </a:r>
              <a:r>
                <a:rPr lang="it-IT" altLang="it-IT" sz="1800" dirty="0" smtClean="0">
                  <a:solidFill>
                    <a:srgbClr val="FF3300"/>
                  </a:solidFill>
                </a:rPr>
                <a:t>  </a:t>
              </a:r>
              <a:r>
                <a:rPr lang="it-IT" altLang="it-IT" sz="1800" dirty="0">
                  <a:solidFill>
                    <a:srgbClr val="FF3300"/>
                  </a:solidFill>
                </a:rPr>
                <a:t>p16	     </a:t>
              </a:r>
              <a:r>
                <a:rPr lang="it-IT" altLang="it-IT" sz="1800" dirty="0" smtClean="0">
                  <a:solidFill>
                    <a:srgbClr val="FF3300"/>
                  </a:solidFill>
                </a:rPr>
                <a:t> </a:t>
              </a:r>
              <a:r>
                <a:rPr lang="it-IT" altLang="it-IT" sz="1800" dirty="0">
                  <a:solidFill>
                    <a:srgbClr val="FF3300"/>
                  </a:solidFill>
                </a:rPr>
                <a:t>+	   </a:t>
              </a:r>
              <a:r>
                <a:rPr lang="it-IT" altLang="it-IT" sz="1800" dirty="0" smtClean="0">
                  <a:solidFill>
                    <a:srgbClr val="FF3300"/>
                  </a:solidFill>
                </a:rPr>
                <a:t>    ?</a:t>
              </a:r>
              <a:endParaRPr lang="it-IT" altLang="it-IT" sz="1800" dirty="0">
                <a:solidFill>
                  <a:srgbClr val="FF3300"/>
                </a:solidFill>
              </a:endParaRPr>
            </a:p>
          </p:txBody>
        </p:sp>
        <p:sp>
          <p:nvSpPr>
            <p:cNvPr id="1179657" name="CasellaDiTesto 4"/>
            <p:cNvSpPr txBox="1">
              <a:spLocks noChangeArrowheads="1"/>
            </p:cNvSpPr>
            <p:nvPr/>
          </p:nvSpPr>
          <p:spPr bwMode="auto">
            <a:xfrm>
              <a:off x="6401011" y="4451017"/>
              <a:ext cx="1223582" cy="549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it-IT" altLang="it-IT" sz="1800">
                  <a:solidFill>
                    <a:srgbClr val="000000"/>
                  </a:solidFill>
                </a:rPr>
                <a:t>Metastasi</a:t>
              </a:r>
            </a:p>
          </p:txBody>
        </p:sp>
        <p:cxnSp>
          <p:nvCxnSpPr>
            <p:cNvPr id="8" name="Connettore 2 7"/>
            <p:cNvCxnSpPr/>
            <p:nvPr/>
          </p:nvCxnSpPr>
          <p:spPr>
            <a:xfrm>
              <a:off x="2219550" y="2152757"/>
              <a:ext cx="500505" cy="23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4159394" y="2178827"/>
              <a:ext cx="50050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6038745" y="2176463"/>
              <a:ext cx="500504" cy="23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79661" name="Immagine 11" descr="DSCN2570.JPG"/>
            <p:cNvPicPr>
              <a:picLocks noChangeAspect="1"/>
            </p:cNvPicPr>
            <p:nvPr/>
          </p:nvPicPr>
          <p:blipFill>
            <a:blip r:embed="rId3" cstate="print">
              <a:extLst>
                <a:ext uri="{28A0092B-C50C-407E-A947-70E740481C1C}">
                  <a14:useLocalDpi xmlns:a14="http://schemas.microsoft.com/office/drawing/2010/main" xmlns="" val="0"/>
                </a:ext>
              </a:extLst>
            </a:blip>
            <a:srcRect l="50000" t="27992" r="33495" b="48624"/>
            <a:stretch>
              <a:fillRect/>
            </a:stretch>
          </p:blipFill>
          <p:spPr bwMode="auto">
            <a:xfrm>
              <a:off x="6681683" y="2776538"/>
              <a:ext cx="1285875" cy="136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9662" name="Immagine 13" descr="cheratosi attinica pre PDT.JPG"/>
            <p:cNvPicPr>
              <a:picLocks noChangeAspect="1"/>
            </p:cNvPicPr>
            <p:nvPr/>
          </p:nvPicPr>
          <p:blipFill>
            <a:blip r:embed="rId4" cstate="print">
              <a:extLst>
                <a:ext uri="{28A0092B-C50C-407E-A947-70E740481C1C}">
                  <a14:useLocalDpi xmlns:a14="http://schemas.microsoft.com/office/drawing/2010/main" xmlns="" val="0"/>
                </a:ext>
              </a:extLst>
            </a:blip>
            <a:srcRect l="43810" t="27992" r="37621" b="45874"/>
            <a:stretch>
              <a:fillRect/>
            </a:stretch>
          </p:blipFill>
          <p:spPr bwMode="auto">
            <a:xfrm>
              <a:off x="4727157" y="2786063"/>
              <a:ext cx="1285875" cy="1357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9663" name="Immagine 14" descr="Immagine 083.jpg"/>
            <p:cNvPicPr>
              <a:picLocks noChangeAspect="1"/>
            </p:cNvPicPr>
            <p:nvPr/>
          </p:nvPicPr>
          <p:blipFill>
            <a:blip r:embed="rId5" cstate="print">
              <a:extLst>
                <a:ext uri="{28A0092B-C50C-407E-A947-70E740481C1C}">
                  <a14:useLocalDpi xmlns:a14="http://schemas.microsoft.com/office/drawing/2010/main" xmlns="" val="0"/>
                </a:ext>
              </a:extLst>
            </a:blip>
            <a:srcRect l="36267" t="19482" r="27112" b="19482"/>
            <a:stretch>
              <a:fillRect/>
            </a:stretch>
          </p:blipFill>
          <p:spPr bwMode="auto">
            <a:xfrm>
              <a:off x="2915505" y="2714625"/>
              <a:ext cx="1143000" cy="1428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9664" name="Immagine 15" descr="pre.JPG"/>
            <p:cNvPicPr>
              <a:picLocks noChangeAspect="1"/>
            </p:cNvPicPr>
            <p:nvPr/>
          </p:nvPicPr>
          <p:blipFill>
            <a:blip r:embed="rId6" cstate="print">
              <a:extLst>
                <a:ext uri="{28A0092B-C50C-407E-A947-70E740481C1C}">
                  <a14:useLocalDpi xmlns:a14="http://schemas.microsoft.com/office/drawing/2010/main" xmlns="" val="0"/>
                </a:ext>
              </a:extLst>
            </a:blip>
            <a:srcRect l="34526" t="36246" r="47937" b="36246"/>
            <a:stretch>
              <a:fillRect/>
            </a:stretch>
          </p:blipFill>
          <p:spPr bwMode="auto">
            <a:xfrm>
              <a:off x="857250" y="2714625"/>
              <a:ext cx="1214438"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Freccia circolare a sinistra 15"/>
            <p:cNvSpPr/>
            <p:nvPr/>
          </p:nvSpPr>
          <p:spPr>
            <a:xfrm>
              <a:off x="8226614" y="1928237"/>
              <a:ext cx="643032" cy="307238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prstClr val="black"/>
                </a:solidFill>
              </a:endParaRPr>
            </a:p>
          </p:txBody>
        </p:sp>
      </p:grpSp>
      <p:sp>
        <p:nvSpPr>
          <p:cNvPr id="1179654" name="TextBox 16"/>
          <p:cNvSpPr txBox="1">
            <a:spLocks noChangeArrowheads="1"/>
          </p:cNvSpPr>
          <p:nvPr/>
        </p:nvSpPr>
        <p:spPr bwMode="auto">
          <a:xfrm>
            <a:off x="163513" y="6129338"/>
            <a:ext cx="4848225"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95000"/>
              </a:lnSpc>
              <a:spcBef>
                <a:spcPct val="0"/>
              </a:spcBef>
              <a:buFontTx/>
              <a:buNone/>
            </a:pPr>
            <a:r>
              <a:rPr lang="en-US" altLang="it-IT" sz="1400">
                <a:solidFill>
                  <a:srgbClr val="000000"/>
                </a:solidFill>
              </a:rPr>
              <a:t>Ratushny V. et al. JCI Volume 122, Number 2, february 2012</a:t>
            </a:r>
          </a:p>
        </p:txBody>
      </p:sp>
      <p:sp>
        <p:nvSpPr>
          <p:cNvPr id="1179655" name="TextBox 17"/>
          <p:cNvSpPr txBox="1">
            <a:spLocks noChangeArrowheads="1"/>
          </p:cNvSpPr>
          <p:nvPr/>
        </p:nvSpPr>
        <p:spPr bwMode="auto">
          <a:xfrm>
            <a:off x="222250" y="6427788"/>
            <a:ext cx="5402263" cy="369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it-IT" sz="1800">
              <a:solidFill>
                <a:srgbClr val="000000"/>
              </a:solidFill>
            </a:endParaRPr>
          </a:p>
        </p:txBody>
      </p:sp>
    </p:spTree>
    <p:extLst>
      <p:ext uri="{BB962C8B-B14F-4D97-AF65-F5344CB8AC3E}">
        <p14:creationId xmlns:p14="http://schemas.microsoft.com/office/powerpoint/2010/main" xmlns="" val="11285788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e 13"/>
          <p:cNvSpPr/>
          <p:nvPr/>
        </p:nvSpPr>
        <p:spPr>
          <a:xfrm>
            <a:off x="2987675" y="260350"/>
            <a:ext cx="1223963" cy="79216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dirty="0">
                <a:solidFill>
                  <a:prstClr val="white"/>
                </a:solidFill>
              </a:rPr>
              <a:t>P 53</a:t>
            </a:r>
          </a:p>
        </p:txBody>
      </p:sp>
      <p:sp>
        <p:nvSpPr>
          <p:cNvPr id="5" name="Title 1"/>
          <p:cNvSpPr>
            <a:spLocks noGrp="1"/>
          </p:cNvSpPr>
          <p:nvPr>
            <p:ph type="title"/>
          </p:nvPr>
        </p:nvSpPr>
        <p:spPr>
          <a:xfrm>
            <a:off x="449263" y="366713"/>
            <a:ext cx="7292975" cy="584200"/>
          </a:xfrm>
        </p:spPr>
        <p:txBody>
          <a:bodyPr rtlCol="0">
            <a:normAutofit fontScale="90000"/>
          </a:bodyPr>
          <a:lstStyle/>
          <a:p>
            <a:pPr eaLnBrk="1" fontAlgn="auto" hangingPunct="1">
              <a:spcAft>
                <a:spcPts val="0"/>
              </a:spcAft>
              <a:defRPr/>
            </a:pPr>
            <a:r>
              <a:rPr lang="it-IT" dirty="0">
                <a:cs typeface="Calibri" pitchFamily="34" charset="0"/>
              </a:rPr>
              <a:t>			</a:t>
            </a:r>
            <a:r>
              <a:rPr lang="it-IT" dirty="0">
                <a:solidFill>
                  <a:schemeClr val="bg1"/>
                </a:solidFill>
                <a:cs typeface="Calibri" pitchFamily="34" charset="0"/>
              </a:rPr>
              <a:t>p53</a:t>
            </a:r>
          </a:p>
        </p:txBody>
      </p:sp>
      <p:sp>
        <p:nvSpPr>
          <p:cNvPr id="1182724" name="Date Placeholder 3"/>
          <p:cNvSpPr txBox="1">
            <a:spLocks/>
          </p:cNvSpPr>
          <p:nvPr/>
        </p:nvSpPr>
        <p:spPr bwMode="auto">
          <a:xfrm>
            <a:off x="7827963" y="287338"/>
            <a:ext cx="920750"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C33D5276-C22C-4F8D-B983-C43BA9B7F9D9}" type="datetime1">
              <a:rPr lang="it-IT" altLang="it-IT" sz="1800">
                <a:solidFill>
                  <a:srgbClr val="000000"/>
                </a:solidFill>
                <a:latin typeface="Verdana" pitchFamily="34" charset="0"/>
                <a:cs typeface="Arial" pitchFamily="34" charset="0"/>
              </a:rPr>
              <a:pPr eaLnBrk="1" hangingPunct="1">
                <a:spcBef>
                  <a:spcPct val="0"/>
                </a:spcBef>
                <a:buFontTx/>
                <a:buNone/>
              </a:pPr>
              <a:t>11/01/2022</a:t>
            </a:fld>
            <a:endParaRPr lang="it-IT" altLang="it-IT" sz="1800">
              <a:solidFill>
                <a:srgbClr val="000000"/>
              </a:solidFill>
              <a:latin typeface="Verdana" pitchFamily="34" charset="0"/>
              <a:cs typeface="Arial" pitchFamily="34" charset="0"/>
            </a:endParaRPr>
          </a:p>
        </p:txBody>
      </p:sp>
      <p:sp>
        <p:nvSpPr>
          <p:cNvPr id="1182725" name="Slide Number Placeholder 4"/>
          <p:cNvSpPr txBox="1">
            <a:spLocks/>
          </p:cNvSpPr>
          <p:nvPr/>
        </p:nvSpPr>
        <p:spPr bwMode="auto">
          <a:xfrm>
            <a:off x="7850188" y="622300"/>
            <a:ext cx="898525" cy="12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997A283F-A6B8-426A-8DE6-2BB40F7378AE}" type="slidenum">
              <a:rPr lang="it-IT" altLang="it-IT" sz="1800">
                <a:solidFill>
                  <a:srgbClr val="000000"/>
                </a:solidFill>
                <a:latin typeface="Verdana" pitchFamily="34" charset="0"/>
                <a:cs typeface="Arial" pitchFamily="34" charset="0"/>
              </a:rPr>
              <a:pPr eaLnBrk="1" hangingPunct="1">
                <a:spcBef>
                  <a:spcPct val="0"/>
                </a:spcBef>
                <a:buFontTx/>
                <a:buNone/>
              </a:pPr>
              <a:t>73</a:t>
            </a:fld>
            <a:endParaRPr lang="it-IT" altLang="it-IT" sz="1800">
              <a:solidFill>
                <a:srgbClr val="000000"/>
              </a:solidFill>
              <a:latin typeface="Verdana" pitchFamily="34" charset="0"/>
              <a:cs typeface="Arial" pitchFamily="34" charset="0"/>
            </a:endParaRPr>
          </a:p>
        </p:txBody>
      </p:sp>
      <p:pic>
        <p:nvPicPr>
          <p:cNvPr id="11827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7025" y="1122363"/>
            <a:ext cx="4422775" cy="534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182727" name="Group 6"/>
          <p:cNvGrpSpPr>
            <a:grpSpLocks/>
          </p:cNvGrpSpPr>
          <p:nvPr/>
        </p:nvGrpSpPr>
        <p:grpSpPr bwMode="auto">
          <a:xfrm>
            <a:off x="5264150" y="53975"/>
            <a:ext cx="3649663" cy="1665288"/>
            <a:chOff x="2753583" y="80696"/>
            <a:chExt cx="4415140" cy="2249211"/>
          </a:xfrm>
        </p:grpSpPr>
        <p:pic>
          <p:nvPicPr>
            <p:cNvPr id="1182730"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53583" y="153496"/>
              <a:ext cx="4210050" cy="18288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82731"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40923" y="2044157"/>
              <a:ext cx="3371850" cy="285750"/>
            </a:xfrm>
            <a:prstGeom prst="rect">
              <a:avLst/>
            </a:prstGeom>
            <a:noFill/>
            <a:ln w="2857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82732"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68398" y="80696"/>
              <a:ext cx="2600325" cy="6096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3" name="Content Placeholder 2"/>
          <p:cNvSpPr>
            <a:spLocks noGrp="1"/>
          </p:cNvSpPr>
          <p:nvPr>
            <p:ph idx="1"/>
          </p:nvPr>
        </p:nvSpPr>
        <p:spPr>
          <a:xfrm>
            <a:off x="4743450" y="1719263"/>
            <a:ext cx="4170363" cy="5519737"/>
          </a:xfrm>
        </p:spPr>
        <p:txBody>
          <a:bodyPr/>
          <a:lstStyle/>
          <a:p>
            <a:pPr eaLnBrk="1" hangingPunct="1"/>
            <a:endParaRPr lang="it-IT" altLang="it-IT" sz="2000" dirty="0"/>
          </a:p>
          <a:p>
            <a:pPr algn="just" eaLnBrk="1" hangingPunct="1"/>
            <a:r>
              <a:rPr lang="it-IT" altLang="it-IT" sz="1800" dirty="0"/>
              <a:t>Le radiazioni ultraviolette (UVB) generano specifiche mutazioni nel </a:t>
            </a:r>
            <a:r>
              <a:rPr lang="it-IT" altLang="it-IT" sz="1800" b="1" dirty="0"/>
              <a:t>gene oncosoppressore p53</a:t>
            </a:r>
          </a:p>
          <a:p>
            <a:pPr eaLnBrk="1" hangingPunct="1"/>
            <a:endParaRPr lang="it-IT" altLang="it-IT" sz="1800" dirty="0"/>
          </a:p>
          <a:p>
            <a:pPr algn="just" eaLnBrk="1" hangingPunct="1"/>
            <a:r>
              <a:rPr lang="it-IT" altLang="it-IT" sz="1800" dirty="0"/>
              <a:t>I </a:t>
            </a:r>
            <a:r>
              <a:rPr lang="it-IT" altLang="it-IT" sz="1800" dirty="0" err="1"/>
              <a:t>cheratinociti</a:t>
            </a:r>
            <a:r>
              <a:rPr lang="it-IT" altLang="it-IT" sz="1800" dirty="0"/>
              <a:t> con 1 mutazione nel gene </a:t>
            </a:r>
            <a:r>
              <a:rPr lang="it-IT" altLang="it-IT" sz="1800" b="1" dirty="0"/>
              <a:t>p53</a:t>
            </a:r>
            <a:r>
              <a:rPr lang="it-IT" altLang="it-IT" sz="1800" dirty="0"/>
              <a:t>, normalmente, vengono sottoposti ad apoptosi</a:t>
            </a:r>
          </a:p>
          <a:p>
            <a:pPr algn="just" eaLnBrk="1" hangingPunct="1"/>
            <a:endParaRPr lang="it-IT" altLang="it-IT" sz="1800" dirty="0"/>
          </a:p>
          <a:p>
            <a:pPr algn="just" eaLnBrk="1" hangingPunct="1"/>
            <a:r>
              <a:rPr lang="it-IT" altLang="it-IT" sz="1800" dirty="0"/>
              <a:t>I </a:t>
            </a:r>
            <a:r>
              <a:rPr lang="it-IT" altLang="it-IT" sz="1800" dirty="0" err="1"/>
              <a:t>cheratinociti</a:t>
            </a:r>
            <a:r>
              <a:rPr lang="it-IT" altLang="it-IT" sz="1800" dirty="0"/>
              <a:t> con </a:t>
            </a:r>
            <a:r>
              <a:rPr lang="it-IT" altLang="it-IT" sz="1800" b="1" dirty="0"/>
              <a:t>p53 anormale</a:t>
            </a:r>
            <a:r>
              <a:rPr lang="it-IT" altLang="it-IT" sz="1800" dirty="0"/>
              <a:t> che subiscono una seconda </a:t>
            </a:r>
            <a:r>
              <a:rPr lang="it-IT" altLang="it-IT" sz="1800" dirty="0" smtClean="0"/>
              <a:t>mutazione, </a:t>
            </a:r>
            <a:r>
              <a:rPr lang="it-IT" altLang="it-IT" sz="1800" dirty="0"/>
              <a:t>indotta dalla reiterata esposizione ai raggi UV, vanno incontro ad </a:t>
            </a:r>
            <a:r>
              <a:rPr lang="it-IT" altLang="it-IT" sz="1800" b="1" dirty="0"/>
              <a:t>espansione clonale</a:t>
            </a:r>
            <a:r>
              <a:rPr lang="it-IT" altLang="it-IT" sz="1800" dirty="0"/>
              <a:t>, clinicamente manifesta come </a:t>
            </a:r>
            <a:r>
              <a:rPr lang="it-IT" altLang="it-IT" sz="1800" b="1" dirty="0"/>
              <a:t>cheratosi attinica</a:t>
            </a:r>
          </a:p>
        </p:txBody>
      </p:sp>
      <p:sp>
        <p:nvSpPr>
          <p:cNvPr id="1182729" name="TextBox 14"/>
          <p:cNvSpPr txBox="1">
            <a:spLocks noChangeArrowheads="1"/>
          </p:cNvSpPr>
          <p:nvPr/>
        </p:nvSpPr>
        <p:spPr bwMode="auto">
          <a:xfrm>
            <a:off x="222250" y="6427788"/>
            <a:ext cx="5402263" cy="369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it-IT" sz="1800">
              <a:solidFill>
                <a:srgbClr val="000000"/>
              </a:solidFill>
            </a:endParaRPr>
          </a:p>
        </p:txBody>
      </p:sp>
    </p:spTree>
    <p:extLst>
      <p:ext uri="{BB962C8B-B14F-4D97-AF65-F5344CB8AC3E}">
        <p14:creationId xmlns:p14="http://schemas.microsoft.com/office/powerpoint/2010/main" xmlns="" val="1796353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57200" y="146050"/>
            <a:ext cx="8280400" cy="2951163"/>
          </a:xfrm>
        </p:spPr>
        <p:txBody>
          <a:bodyPr/>
          <a:lstStyle/>
          <a:p>
            <a:pPr eaLnBrk="1" hangingPunct="1"/>
            <a:endParaRPr lang="it-IT" altLang="it-IT" sz="1600" dirty="0"/>
          </a:p>
          <a:p>
            <a:pPr algn="just" eaLnBrk="1" hangingPunct="1"/>
            <a:r>
              <a:rPr lang="it-IT" altLang="it-IT" sz="1600" dirty="0"/>
              <a:t>A causa della inattivazione della </a:t>
            </a:r>
            <a:r>
              <a:rPr lang="it-IT" altLang="it-IT" sz="1600" b="1" dirty="0"/>
              <a:t>p53</a:t>
            </a:r>
            <a:r>
              <a:rPr lang="it-IT" altLang="it-IT" sz="1600" dirty="0"/>
              <a:t>, il 58% dei SCC presenta segni di mutazione come transizioni CC/TT e C/T.</a:t>
            </a:r>
          </a:p>
          <a:p>
            <a:pPr algn="just" eaLnBrk="1" hangingPunct="1">
              <a:buFont typeface="Arial" pitchFamily="34" charset="0"/>
              <a:buNone/>
            </a:pPr>
            <a:r>
              <a:rPr lang="it-IT" altLang="it-IT" sz="1600" b="1" dirty="0"/>
              <a:t>				Ziegler A et al. Nature 1994;372:773-6</a:t>
            </a:r>
          </a:p>
          <a:p>
            <a:pPr algn="just" eaLnBrk="1" hangingPunct="1"/>
            <a:r>
              <a:rPr lang="it-IT" altLang="it-IT" sz="1600" dirty="0" smtClean="0"/>
              <a:t>p53 </a:t>
            </a:r>
            <a:r>
              <a:rPr lang="it-IT" altLang="it-IT" sz="1600" dirty="0"/>
              <a:t>risulta comunemente mutata nelle cheratosi attiniche dimostrando che le lesioni displastiche acquisiscono mutazioni genetiche </a:t>
            </a:r>
            <a:r>
              <a:rPr lang="it-IT" altLang="it-IT" sz="1600" b="1" dirty="0"/>
              <a:t>precoci </a:t>
            </a:r>
            <a:r>
              <a:rPr lang="it-IT" altLang="it-IT" sz="1600" dirty="0"/>
              <a:t>prima di diventare SCC</a:t>
            </a:r>
          </a:p>
          <a:p>
            <a:pPr algn="just" eaLnBrk="1" hangingPunct="1"/>
            <a:r>
              <a:rPr lang="it-IT" altLang="it-IT" sz="1600" dirty="0">
                <a:solidFill>
                  <a:srgbClr val="FF0000"/>
                </a:solidFill>
              </a:rPr>
              <a:t>Alta prevalenza di mutazioni p53 (74%) nelle aree esposte al sole rispetto a quelle non esposte (5%).</a:t>
            </a:r>
          </a:p>
          <a:p>
            <a:pPr algn="just" eaLnBrk="1" hangingPunct="1"/>
            <a:r>
              <a:rPr lang="it-IT" altLang="it-IT" sz="1600" dirty="0">
                <a:solidFill>
                  <a:srgbClr val="FF0000"/>
                </a:solidFill>
              </a:rPr>
              <a:t>53 % </a:t>
            </a:r>
            <a:r>
              <a:rPr lang="it-IT" altLang="it-IT" sz="1600" dirty="0" err="1">
                <a:solidFill>
                  <a:srgbClr val="FF0000"/>
                </a:solidFill>
              </a:rPr>
              <a:t>Aks</a:t>
            </a:r>
            <a:r>
              <a:rPr lang="it-IT" altLang="it-IT" sz="1600" dirty="0">
                <a:solidFill>
                  <a:srgbClr val="FF0000"/>
                </a:solidFill>
              </a:rPr>
              <a:t>  e sino al 90% degli SCC presenta mutazioni p53</a:t>
            </a:r>
          </a:p>
          <a:p>
            <a:pPr algn="just" eaLnBrk="1" hangingPunct="1"/>
            <a:r>
              <a:rPr lang="it-IT" altLang="it-IT" sz="1600" dirty="0"/>
              <a:t>Alterazioni  (incremento della attività) delle </a:t>
            </a:r>
            <a:r>
              <a:rPr lang="it-IT" altLang="it-IT" sz="1600" dirty="0" err="1"/>
              <a:t>chinasi</a:t>
            </a:r>
            <a:r>
              <a:rPr lang="it-IT" altLang="it-IT" sz="1600" dirty="0"/>
              <a:t> (EGFR, </a:t>
            </a:r>
            <a:r>
              <a:rPr lang="it-IT" altLang="it-IT" sz="1600" dirty="0" err="1"/>
              <a:t>Fyn</a:t>
            </a:r>
            <a:r>
              <a:rPr lang="it-IT" altLang="it-IT" sz="1600" dirty="0"/>
              <a:t>, SFK) che </a:t>
            </a:r>
            <a:r>
              <a:rPr lang="it-IT" altLang="it-IT" sz="1600" dirty="0" err="1"/>
              <a:t>downregolano</a:t>
            </a:r>
            <a:r>
              <a:rPr lang="it-IT" altLang="it-IT" sz="1600" dirty="0"/>
              <a:t> p53 </a:t>
            </a:r>
            <a:r>
              <a:rPr lang="it-IT" altLang="it-IT" sz="1600" dirty="0" err="1"/>
              <a:t>mRNA</a:t>
            </a:r>
            <a:endParaRPr lang="it-IT" altLang="it-IT" sz="1600" dirty="0"/>
          </a:p>
          <a:p>
            <a:pPr algn="just" eaLnBrk="1" hangingPunct="1">
              <a:buFont typeface="Arial" pitchFamily="34" charset="0"/>
              <a:buNone/>
            </a:pPr>
            <a:endParaRPr lang="it-IT" altLang="it-IT" sz="1600" dirty="0"/>
          </a:p>
        </p:txBody>
      </p:sp>
      <p:pic>
        <p:nvPicPr>
          <p:cNvPr id="118477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3227388"/>
            <a:ext cx="5883275"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4772" name="TextBox 3"/>
          <p:cNvSpPr txBox="1">
            <a:spLocks noChangeArrowheads="1"/>
          </p:cNvSpPr>
          <p:nvPr/>
        </p:nvSpPr>
        <p:spPr bwMode="auto">
          <a:xfrm>
            <a:off x="222250" y="6427788"/>
            <a:ext cx="5402263" cy="369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it-IT" sz="1800">
              <a:solidFill>
                <a:srgbClr val="000000"/>
              </a:solidFill>
            </a:endParaRPr>
          </a:p>
        </p:txBody>
      </p:sp>
    </p:spTree>
    <p:extLst>
      <p:ext uri="{BB962C8B-B14F-4D97-AF65-F5344CB8AC3E}">
        <p14:creationId xmlns:p14="http://schemas.microsoft.com/office/powerpoint/2010/main" xmlns="" val="3925489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 external file that holds a picture, illustration, etc.&#10;Object name is IJD-58-325b-g00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6688"/>
            <a:ext cx="9180513" cy="664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asellaDiTesto 4"/>
          <p:cNvSpPr txBox="1"/>
          <p:nvPr/>
        </p:nvSpPr>
        <p:spPr>
          <a:xfrm>
            <a:off x="7579809" y="6021288"/>
            <a:ext cx="1024639" cy="677108"/>
          </a:xfrm>
          <a:prstGeom prst="rect">
            <a:avLst/>
          </a:prstGeom>
          <a:solidFill>
            <a:srgbClr val="FFC000"/>
          </a:solidFill>
        </p:spPr>
        <p:txBody>
          <a:bodyPr wrap="none" rtlCol="0">
            <a:spAutoFit/>
          </a:bodyPr>
          <a:lstStyle/>
          <a:p>
            <a:r>
              <a:rPr lang="it-IT" sz="3800" b="1" dirty="0" smtClean="0"/>
              <a:t>p53</a:t>
            </a:r>
            <a:endParaRPr lang="it-IT" sz="3800" b="1" dirty="0"/>
          </a:p>
        </p:txBody>
      </p:sp>
    </p:spTree>
    <p:extLst>
      <p:ext uri="{BB962C8B-B14F-4D97-AF65-F5344CB8AC3E}">
        <p14:creationId xmlns:p14="http://schemas.microsoft.com/office/powerpoint/2010/main" xmlns="" val="22092965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574675" y="1785926"/>
            <a:ext cx="8281988" cy="4664076"/>
          </a:xfrm>
        </p:spPr>
        <p:txBody>
          <a:bodyPr rtlCol="0">
            <a:normAutofit fontScale="25000" lnSpcReduction="20000"/>
          </a:bodyPr>
          <a:lstStyle/>
          <a:p>
            <a:pPr eaLnBrk="1" fontAlgn="auto" hangingPunct="1">
              <a:spcAft>
                <a:spcPts val="0"/>
              </a:spcAft>
              <a:defRPr/>
            </a:pPr>
            <a:endParaRPr lang="it-IT" sz="2000" dirty="0">
              <a:cs typeface="Calibri" pitchFamily="34" charset="0"/>
            </a:endParaRPr>
          </a:p>
          <a:p>
            <a:pPr algn="just" eaLnBrk="1" fontAlgn="auto" hangingPunct="1">
              <a:spcAft>
                <a:spcPts val="0"/>
              </a:spcAft>
              <a:defRPr/>
            </a:pPr>
            <a:r>
              <a:rPr lang="it-IT" sz="10400" dirty="0">
                <a:cs typeface="Calibri" pitchFamily="34" charset="0"/>
              </a:rPr>
              <a:t>In fase precoce sono state anche </a:t>
            </a:r>
            <a:r>
              <a:rPr lang="it-IT" sz="10400" dirty="0" smtClean="0">
                <a:cs typeface="Calibri" pitchFamily="34" charset="0"/>
              </a:rPr>
              <a:t>dimostrate </a:t>
            </a:r>
            <a:r>
              <a:rPr lang="it-IT" sz="10400" dirty="0">
                <a:cs typeface="Calibri" pitchFamily="34" charset="0"/>
              </a:rPr>
              <a:t>alterazioni dell’oncogene RAS (21%) in particolare dell’</a:t>
            </a:r>
            <a:r>
              <a:rPr lang="it-IT" sz="10400" dirty="0" err="1">
                <a:cs typeface="Calibri" pitchFamily="34" charset="0"/>
              </a:rPr>
              <a:t>Hras</a:t>
            </a:r>
            <a:r>
              <a:rPr lang="it-IT" sz="10400" dirty="0">
                <a:cs typeface="Calibri" pitchFamily="34" charset="0"/>
              </a:rPr>
              <a:t> (9%) (Harvey </a:t>
            </a:r>
            <a:r>
              <a:rPr lang="it-IT" sz="10400" dirty="0" err="1">
                <a:cs typeface="Calibri" pitchFamily="34" charset="0"/>
              </a:rPr>
              <a:t>rat</a:t>
            </a:r>
            <a:r>
              <a:rPr lang="it-IT" sz="10400" dirty="0">
                <a:cs typeface="Calibri" pitchFamily="34" charset="0"/>
              </a:rPr>
              <a:t> sarcoma virus oncogene). </a:t>
            </a:r>
          </a:p>
          <a:p>
            <a:pPr algn="just" eaLnBrk="1" fontAlgn="auto" hangingPunct="1">
              <a:spcAft>
                <a:spcPts val="0"/>
              </a:spcAft>
              <a:defRPr/>
            </a:pPr>
            <a:endParaRPr lang="it-IT" sz="10400" dirty="0">
              <a:cs typeface="Calibri" pitchFamily="34" charset="0"/>
            </a:endParaRPr>
          </a:p>
          <a:p>
            <a:pPr algn="just" eaLnBrk="1" fontAlgn="auto" hangingPunct="1">
              <a:spcAft>
                <a:spcPts val="0"/>
              </a:spcAft>
              <a:defRPr/>
            </a:pPr>
            <a:r>
              <a:rPr lang="it-IT" sz="10400" dirty="0">
                <a:cs typeface="Calibri" pitchFamily="34" charset="0"/>
              </a:rPr>
              <a:t>Mutazioni puntiformi ai codoni 12,13 e 61, localizzate su siti opposti dei dimeri di pirimidina e quindi plausibilmente causate dalla esposizione UVB e  che lo rendono sempre attivo,  sono in grado di promuovere la formazione di un SCC</a:t>
            </a:r>
            <a:r>
              <a:rPr lang="it-IT" sz="10400" dirty="0" smtClean="0">
                <a:cs typeface="Calibri" pitchFamily="34" charset="0"/>
              </a:rPr>
              <a:t>.</a:t>
            </a:r>
          </a:p>
          <a:p>
            <a:pPr algn="just" eaLnBrk="1" fontAlgn="auto" hangingPunct="1">
              <a:spcAft>
                <a:spcPts val="0"/>
              </a:spcAft>
              <a:defRPr/>
            </a:pPr>
            <a:endParaRPr lang="it-IT" sz="10400" dirty="0">
              <a:cs typeface="Calibri" pitchFamily="34" charset="0"/>
            </a:endParaRPr>
          </a:p>
          <a:p>
            <a:pPr algn="just" eaLnBrk="1" fontAlgn="auto" hangingPunct="1">
              <a:spcAft>
                <a:spcPts val="0"/>
              </a:spcAft>
              <a:defRPr/>
            </a:pPr>
            <a:r>
              <a:rPr lang="it-IT" sz="10400" dirty="0" smtClean="0">
                <a:cs typeface="Calibri" pitchFamily="34" charset="0"/>
              </a:rPr>
              <a:t>Attivazione paradossa di RAS induce neoplasie </a:t>
            </a:r>
            <a:r>
              <a:rPr lang="it-IT" sz="10400" dirty="0" err="1" smtClean="0">
                <a:cs typeface="Calibri" pitchFamily="34" charset="0"/>
              </a:rPr>
              <a:t>cheratinocitarie</a:t>
            </a:r>
            <a:r>
              <a:rPr lang="it-IT" sz="10400" dirty="0" smtClean="0">
                <a:cs typeface="Calibri" pitchFamily="34" charset="0"/>
              </a:rPr>
              <a:t> nelle aree </a:t>
            </a:r>
            <a:r>
              <a:rPr lang="it-IT" sz="10400" dirty="0" err="1" smtClean="0">
                <a:cs typeface="Calibri" pitchFamily="34" charset="0"/>
              </a:rPr>
              <a:t>fotoesposte</a:t>
            </a:r>
            <a:r>
              <a:rPr lang="it-IT" sz="10400" dirty="0" smtClean="0">
                <a:cs typeface="Calibri" pitchFamily="34" charset="0"/>
              </a:rPr>
              <a:t> in pazienti con mela melanoma trattati con </a:t>
            </a:r>
            <a:r>
              <a:rPr lang="it-IT" sz="10400" dirty="0" err="1" smtClean="0">
                <a:cs typeface="Calibri" pitchFamily="34" charset="0"/>
              </a:rPr>
              <a:t>BRAFi</a:t>
            </a:r>
            <a:endParaRPr lang="it-IT" sz="10400" dirty="0">
              <a:cs typeface="Calibri" pitchFamily="34" charset="0"/>
            </a:endParaRPr>
          </a:p>
          <a:p>
            <a:pPr algn="just" eaLnBrk="1" fontAlgn="auto" hangingPunct="1">
              <a:spcAft>
                <a:spcPts val="0"/>
              </a:spcAft>
              <a:defRPr/>
            </a:pPr>
            <a:endParaRPr lang="it-IT" sz="8000" dirty="0">
              <a:cs typeface="Calibri" pitchFamily="34" charset="0"/>
            </a:endParaRPr>
          </a:p>
          <a:p>
            <a:pPr algn="just" eaLnBrk="1" fontAlgn="auto" hangingPunct="1">
              <a:spcAft>
                <a:spcPts val="0"/>
              </a:spcAft>
              <a:defRPr/>
            </a:pPr>
            <a:endParaRPr lang="it-IT" sz="8000" dirty="0">
              <a:cs typeface="Calibri" pitchFamily="34" charset="0"/>
            </a:endParaRPr>
          </a:p>
          <a:p>
            <a:pPr algn="just" eaLnBrk="1" fontAlgn="auto" hangingPunct="1">
              <a:spcAft>
                <a:spcPts val="0"/>
              </a:spcAft>
              <a:buFont typeface="Arial" pitchFamily="34" charset="0"/>
              <a:buNone/>
              <a:defRPr/>
            </a:pPr>
            <a:endParaRPr lang="it-IT" sz="8000" dirty="0">
              <a:cs typeface="Calibri" pitchFamily="34" charset="0"/>
            </a:endParaRPr>
          </a:p>
        </p:txBody>
      </p:sp>
      <p:sp>
        <p:nvSpPr>
          <p:cNvPr id="1185795" name="Title 1"/>
          <p:cNvSpPr>
            <a:spLocks noGrp="1"/>
          </p:cNvSpPr>
          <p:nvPr>
            <p:ph type="title"/>
          </p:nvPr>
        </p:nvSpPr>
        <p:spPr>
          <a:xfrm>
            <a:off x="250825" y="134938"/>
            <a:ext cx="8642350" cy="830262"/>
          </a:xfrm>
        </p:spPr>
        <p:txBody>
          <a:bodyPr/>
          <a:lstStyle/>
          <a:p>
            <a:pPr eaLnBrk="1" hangingPunct="1"/>
            <a:r>
              <a:rPr lang="it-IT" altLang="it-IT" sz="2400"/>
              <a:t>Fisiopatologia della AK </a:t>
            </a:r>
            <a:r>
              <a:rPr lang="it-IT" altLang="it-IT" sz="2400" i="1"/>
              <a:t>vs</a:t>
            </a:r>
            <a:r>
              <a:rPr lang="it-IT" altLang="it-IT" sz="2400"/>
              <a:t> SCC, </a:t>
            </a:r>
            <a:br>
              <a:rPr lang="it-IT" altLang="it-IT" sz="2400"/>
            </a:br>
            <a:r>
              <a:rPr lang="it-IT" altLang="it-IT" sz="2400"/>
              <a:t>esposizione UV e danno oncogenico</a:t>
            </a:r>
          </a:p>
        </p:txBody>
      </p:sp>
      <p:sp>
        <p:nvSpPr>
          <p:cNvPr id="5" name="Ovale 4"/>
          <p:cNvSpPr/>
          <p:nvPr/>
        </p:nvSpPr>
        <p:spPr>
          <a:xfrm>
            <a:off x="3810000" y="1182688"/>
            <a:ext cx="1223963" cy="79216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err="1">
              <a:solidFill>
                <a:prstClr val="white"/>
              </a:solidFill>
            </a:endParaRPr>
          </a:p>
        </p:txBody>
      </p:sp>
      <p:sp>
        <p:nvSpPr>
          <p:cNvPr id="6" name="Title 1"/>
          <p:cNvSpPr txBox="1">
            <a:spLocks/>
          </p:cNvSpPr>
          <p:nvPr/>
        </p:nvSpPr>
        <p:spPr bwMode="auto">
          <a:xfrm>
            <a:off x="776288" y="1285875"/>
            <a:ext cx="729297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defRPr/>
            </a:pPr>
            <a:r>
              <a:rPr lang="it-IT" sz="3200" kern="0" dirty="0">
                <a:solidFill>
                  <a:srgbClr val="005292"/>
                </a:solidFill>
                <a:latin typeface="Calibri" pitchFamily="34" charset="0"/>
                <a:cs typeface="Calibri" pitchFamily="34" charset="0"/>
              </a:rPr>
              <a:t>			     </a:t>
            </a:r>
            <a:r>
              <a:rPr lang="it-IT" sz="3200" kern="0" dirty="0">
                <a:solidFill>
                  <a:prstClr val="white"/>
                </a:solidFill>
                <a:latin typeface="Calibri" pitchFamily="34" charset="0"/>
                <a:cs typeface="Calibri" pitchFamily="34" charset="0"/>
              </a:rPr>
              <a:t>Ras</a:t>
            </a:r>
          </a:p>
        </p:txBody>
      </p:sp>
      <p:sp>
        <p:nvSpPr>
          <p:cNvPr id="1185798" name="TextBox 6"/>
          <p:cNvSpPr txBox="1">
            <a:spLocks noChangeArrowheads="1"/>
          </p:cNvSpPr>
          <p:nvPr/>
        </p:nvSpPr>
        <p:spPr bwMode="auto">
          <a:xfrm>
            <a:off x="222250" y="6427788"/>
            <a:ext cx="5402263" cy="369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it-IT" sz="1800">
              <a:solidFill>
                <a:srgbClr val="000000"/>
              </a:solidFill>
            </a:endParaRPr>
          </a:p>
        </p:txBody>
      </p:sp>
    </p:spTree>
    <p:extLst>
      <p:ext uri="{BB962C8B-B14F-4D97-AF65-F5344CB8AC3E}">
        <p14:creationId xmlns:p14="http://schemas.microsoft.com/office/powerpoint/2010/main" xmlns="" val="375962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Text Box 4"/>
          <p:cNvSpPr txBox="1">
            <a:spLocks noChangeArrowheads="1"/>
          </p:cNvSpPr>
          <p:nvPr/>
        </p:nvSpPr>
        <p:spPr bwMode="auto">
          <a:xfrm>
            <a:off x="2665413" y="212725"/>
            <a:ext cx="3562350" cy="641350"/>
          </a:xfrm>
          <a:prstGeom prst="rect">
            <a:avLst/>
          </a:prstGeom>
          <a:noFill/>
          <a:ln w="12700">
            <a:noFill/>
            <a:miter lim="800000"/>
            <a:headEnd/>
            <a:tailEnd/>
          </a:ln>
        </p:spPr>
        <p:txBody>
          <a:bodyPr wrap="none">
            <a:spAutoFit/>
          </a:bodyPr>
          <a:lstStyle/>
          <a:p>
            <a:r>
              <a:rPr lang="it-IT" sz="3600" b="1"/>
              <a:t>CDKN2A (9p21)</a:t>
            </a:r>
          </a:p>
        </p:txBody>
      </p:sp>
      <p:sp>
        <p:nvSpPr>
          <p:cNvPr id="674818" name="Text Box 5"/>
          <p:cNvSpPr txBox="1">
            <a:spLocks noChangeArrowheads="1"/>
          </p:cNvSpPr>
          <p:nvPr/>
        </p:nvSpPr>
        <p:spPr bwMode="auto">
          <a:xfrm>
            <a:off x="111125" y="1700213"/>
            <a:ext cx="8921750" cy="1631950"/>
          </a:xfrm>
          <a:prstGeom prst="rect">
            <a:avLst/>
          </a:prstGeom>
          <a:noFill/>
          <a:ln w="12700">
            <a:noFill/>
            <a:miter lim="800000"/>
            <a:headEnd/>
            <a:tailEnd/>
          </a:ln>
        </p:spPr>
        <p:txBody>
          <a:bodyPr>
            <a:spAutoFit/>
          </a:bodyPr>
          <a:lstStyle/>
          <a:p>
            <a:pPr algn="ctr"/>
            <a:endParaRPr lang="it-IT" sz="2200">
              <a:solidFill>
                <a:schemeClr val="tx2"/>
              </a:solidFill>
            </a:endParaRPr>
          </a:p>
          <a:p>
            <a:pPr algn="ctr">
              <a:lnSpc>
                <a:spcPct val="110000"/>
              </a:lnSpc>
            </a:pPr>
            <a:r>
              <a:rPr lang="it-IT" sz="2400" b="1">
                <a:solidFill>
                  <a:schemeClr val="accent2"/>
                </a:solidFill>
              </a:rPr>
              <a:t>Encodes two distinct proteins:</a:t>
            </a:r>
            <a:r>
              <a:rPr lang="it-IT" sz="2400" b="1">
                <a:solidFill>
                  <a:schemeClr val="tx2"/>
                </a:solidFill>
              </a:rPr>
              <a:t> </a:t>
            </a:r>
            <a:r>
              <a:rPr lang="it-IT" sz="2400" b="1">
                <a:solidFill>
                  <a:srgbClr val="00FF00"/>
                </a:solidFill>
              </a:rPr>
              <a:t>INK4A (p16), ARF (p14) </a:t>
            </a:r>
          </a:p>
          <a:p>
            <a:pPr algn="ctr">
              <a:lnSpc>
                <a:spcPct val="110000"/>
              </a:lnSpc>
            </a:pPr>
            <a:r>
              <a:rPr lang="it-IT" sz="2400" b="1">
                <a:solidFill>
                  <a:srgbClr val="00FF00"/>
                </a:solidFill>
              </a:rPr>
              <a:t>(alternative promoters</a:t>
            </a:r>
            <a:r>
              <a:rPr lang="it-IT" sz="2400" b="1">
                <a:solidFill>
                  <a:schemeClr val="tx2"/>
                </a:solidFill>
              </a:rPr>
              <a:t> and first exons: </a:t>
            </a:r>
            <a:r>
              <a:rPr lang="it-IT" sz="2400" b="1">
                <a:solidFill>
                  <a:srgbClr val="00FF00"/>
                </a:solidFill>
              </a:rPr>
              <a:t>1</a:t>
            </a:r>
            <a:r>
              <a:rPr lang="el-GR" sz="2400" b="1">
                <a:solidFill>
                  <a:srgbClr val="00FF00"/>
                </a:solidFill>
              </a:rPr>
              <a:t>α</a:t>
            </a:r>
            <a:r>
              <a:rPr lang="it-IT" sz="2400" b="1">
                <a:solidFill>
                  <a:srgbClr val="00FF00"/>
                </a:solidFill>
              </a:rPr>
              <a:t>, 1</a:t>
            </a:r>
            <a:r>
              <a:rPr lang="en-US" sz="2400" b="1">
                <a:solidFill>
                  <a:srgbClr val="00FF00"/>
                </a:solidFill>
              </a:rPr>
              <a:t>ß</a:t>
            </a:r>
            <a:r>
              <a:rPr lang="it-IT" sz="2400" b="1">
                <a:solidFill>
                  <a:srgbClr val="00FF00"/>
                </a:solidFill>
              </a:rPr>
              <a:t>)</a:t>
            </a:r>
          </a:p>
          <a:p>
            <a:pPr algn="ctr">
              <a:lnSpc>
                <a:spcPct val="110000"/>
              </a:lnSpc>
            </a:pPr>
            <a:endParaRPr lang="it-IT" sz="2400" b="1">
              <a:solidFill>
                <a:srgbClr val="00FF00"/>
              </a:solidFill>
            </a:endParaRPr>
          </a:p>
        </p:txBody>
      </p:sp>
      <p:pic>
        <p:nvPicPr>
          <p:cNvPr id="674819" name="Picture 8" descr="p16, p15"/>
          <p:cNvPicPr>
            <a:picLocks noChangeAspect="1" noChangeArrowheads="1"/>
          </p:cNvPicPr>
          <p:nvPr/>
        </p:nvPicPr>
        <p:blipFill>
          <a:blip r:embed="rId3" cstate="print"/>
          <a:srcRect/>
          <a:stretch>
            <a:fillRect/>
          </a:stretch>
        </p:blipFill>
        <p:spPr bwMode="auto">
          <a:xfrm>
            <a:off x="0" y="3284538"/>
            <a:ext cx="5114925" cy="3109912"/>
          </a:xfrm>
          <a:prstGeom prst="rect">
            <a:avLst/>
          </a:prstGeom>
          <a:noFill/>
          <a:ln w="9525">
            <a:noFill/>
            <a:miter lim="800000"/>
            <a:headEnd/>
            <a:tailEnd/>
          </a:ln>
        </p:spPr>
      </p:pic>
      <p:sp>
        <p:nvSpPr>
          <p:cNvPr id="674820" name="Rectangle 9"/>
          <p:cNvSpPr>
            <a:spLocks noChangeArrowheads="1"/>
          </p:cNvSpPr>
          <p:nvPr/>
        </p:nvSpPr>
        <p:spPr bwMode="auto">
          <a:xfrm>
            <a:off x="422275" y="836613"/>
            <a:ext cx="8721725" cy="1296987"/>
          </a:xfrm>
          <a:prstGeom prst="rect">
            <a:avLst/>
          </a:prstGeom>
          <a:noFill/>
          <a:ln w="12700">
            <a:noFill/>
            <a:miter lim="800000"/>
            <a:headEnd/>
            <a:tailEnd/>
          </a:ln>
        </p:spPr>
        <p:txBody>
          <a:bodyPr>
            <a:spAutoFit/>
          </a:bodyPr>
          <a:lstStyle/>
          <a:p>
            <a:pPr>
              <a:lnSpc>
                <a:spcPct val="110000"/>
              </a:lnSpc>
            </a:pPr>
            <a:r>
              <a:rPr lang="en-US" sz="2400" b="1">
                <a:solidFill>
                  <a:srgbClr val="00FF00"/>
                </a:solidFill>
              </a:rPr>
              <a:t>Antioncogene</a:t>
            </a:r>
          </a:p>
          <a:p>
            <a:pPr>
              <a:lnSpc>
                <a:spcPct val="110000"/>
              </a:lnSpc>
            </a:pPr>
            <a:r>
              <a:rPr lang="en-US" sz="2400" b="1">
                <a:solidFill>
                  <a:schemeClr val="tx2"/>
                </a:solidFill>
              </a:rPr>
              <a:t>Coding exons: 3 </a:t>
            </a:r>
          </a:p>
          <a:p>
            <a:pPr>
              <a:lnSpc>
                <a:spcPct val="110000"/>
              </a:lnSpc>
            </a:pPr>
            <a:r>
              <a:rPr lang="en-US" sz="2400" b="1">
                <a:solidFill>
                  <a:schemeClr val="tx2"/>
                </a:solidFill>
              </a:rPr>
              <a:t>      (ex 1, 125 bp; ex 2, 307 bp; ex 3, 12 bp)</a:t>
            </a:r>
          </a:p>
        </p:txBody>
      </p:sp>
      <p:pic>
        <p:nvPicPr>
          <p:cNvPr id="674821" name="Picture 6" descr="闒粀闀粀"/>
          <p:cNvPicPr>
            <a:picLocks noChangeAspect="1" noChangeArrowheads="1"/>
          </p:cNvPicPr>
          <p:nvPr/>
        </p:nvPicPr>
        <p:blipFill>
          <a:blip r:embed="rId4" cstate="print"/>
          <a:srcRect/>
          <a:stretch>
            <a:fillRect/>
          </a:stretch>
        </p:blipFill>
        <p:spPr bwMode="auto">
          <a:xfrm>
            <a:off x="5148263" y="2973388"/>
            <a:ext cx="3995737" cy="3884612"/>
          </a:xfrm>
          <a:prstGeom prst="rect">
            <a:avLst/>
          </a:prstGeom>
          <a:noFill/>
          <a:ln w="9525">
            <a:noFill/>
            <a:miter lim="800000"/>
            <a:headEnd/>
            <a:tailEnd/>
          </a:ln>
        </p:spPr>
      </p:pic>
    </p:spTree>
    <p:extLst>
      <p:ext uri="{BB962C8B-B14F-4D97-AF65-F5344CB8AC3E}">
        <p14:creationId xmlns:p14="http://schemas.microsoft.com/office/powerpoint/2010/main" xmlns="" val="2104540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0859" t="20455" r="43444" b="5747"/>
          <a:stretch/>
        </p:blipFill>
        <p:spPr bwMode="auto">
          <a:xfrm>
            <a:off x="1350124" y="90119"/>
            <a:ext cx="6102196" cy="67232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506659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083" t="25327" r="44558" b="15855"/>
          <a:stretch/>
        </p:blipFill>
        <p:spPr bwMode="auto">
          <a:xfrm>
            <a:off x="794176" y="-4823"/>
            <a:ext cx="7522240" cy="68628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30946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SCC </a:t>
            </a:r>
            <a:r>
              <a:rPr lang="it-IT" dirty="0" err="1" smtClean="0"/>
              <a:t>subtypes</a:t>
            </a:r>
            <a:endParaRPr lang="it-IT" dirty="0"/>
          </a:p>
        </p:txBody>
      </p:sp>
      <p:sp>
        <p:nvSpPr>
          <p:cNvPr id="3" name="Segnaposto contenuto 2"/>
          <p:cNvSpPr>
            <a:spLocks noGrp="1"/>
          </p:cNvSpPr>
          <p:nvPr>
            <p:ph idx="1"/>
          </p:nvPr>
        </p:nvSpPr>
        <p:spPr>
          <a:xfrm>
            <a:off x="457200" y="1484784"/>
            <a:ext cx="8229600" cy="4525963"/>
          </a:xfrm>
        </p:spPr>
        <p:txBody>
          <a:bodyPr/>
          <a:lstStyle/>
          <a:p>
            <a:r>
              <a:rPr lang="it-IT" dirty="0" smtClean="0"/>
              <a:t>On </a:t>
            </a:r>
            <a:r>
              <a:rPr lang="it-IT" dirty="0" err="1" smtClean="0"/>
              <a:t>chronically</a:t>
            </a:r>
            <a:r>
              <a:rPr lang="it-IT" dirty="0" smtClean="0"/>
              <a:t> </a:t>
            </a:r>
            <a:r>
              <a:rPr lang="it-IT" dirty="0" err="1" smtClean="0"/>
              <a:t>sun-damaged</a:t>
            </a:r>
            <a:r>
              <a:rPr lang="it-IT" dirty="0" smtClean="0"/>
              <a:t> </a:t>
            </a:r>
            <a:r>
              <a:rPr lang="it-IT" dirty="0" err="1" smtClean="0"/>
              <a:t>skin</a:t>
            </a:r>
            <a:endParaRPr lang="it-IT" dirty="0" smtClean="0"/>
          </a:p>
          <a:p>
            <a:r>
              <a:rPr lang="it-IT" dirty="0" err="1" smtClean="0"/>
              <a:t>Associated</a:t>
            </a:r>
            <a:r>
              <a:rPr lang="it-IT" dirty="0" smtClean="0"/>
              <a:t> with </a:t>
            </a:r>
            <a:r>
              <a:rPr lang="it-IT" dirty="0" err="1" smtClean="0"/>
              <a:t>Bowen’s</a:t>
            </a:r>
            <a:r>
              <a:rPr lang="it-IT" dirty="0" smtClean="0"/>
              <a:t> </a:t>
            </a:r>
            <a:r>
              <a:rPr lang="it-IT" dirty="0" err="1" smtClean="0"/>
              <a:t>disease</a:t>
            </a:r>
            <a:endParaRPr lang="it-IT" dirty="0" smtClean="0"/>
          </a:p>
          <a:p>
            <a:r>
              <a:rPr lang="it-IT" dirty="0" err="1" smtClean="0"/>
              <a:t>Associated</a:t>
            </a:r>
            <a:r>
              <a:rPr lang="it-IT" dirty="0" smtClean="0"/>
              <a:t> with </a:t>
            </a:r>
            <a:r>
              <a:rPr lang="it-IT" dirty="0" err="1" smtClean="0"/>
              <a:t>chronic</a:t>
            </a:r>
            <a:r>
              <a:rPr lang="it-IT" dirty="0" smtClean="0"/>
              <a:t> </a:t>
            </a:r>
            <a:r>
              <a:rPr lang="it-IT" dirty="0" err="1" smtClean="0"/>
              <a:t>inflammation</a:t>
            </a:r>
            <a:r>
              <a:rPr lang="it-IT" dirty="0" smtClean="0"/>
              <a:t> (TB, DLE, lichen)</a:t>
            </a:r>
          </a:p>
          <a:p>
            <a:r>
              <a:rPr lang="it-IT" dirty="0" err="1" smtClean="0"/>
              <a:t>Associated</a:t>
            </a:r>
            <a:r>
              <a:rPr lang="it-IT" dirty="0" smtClean="0"/>
              <a:t> with </a:t>
            </a:r>
            <a:r>
              <a:rPr lang="it-IT" dirty="0" err="1" smtClean="0"/>
              <a:t>chronic</a:t>
            </a:r>
            <a:r>
              <a:rPr lang="it-IT" dirty="0" smtClean="0"/>
              <a:t> </a:t>
            </a:r>
            <a:r>
              <a:rPr lang="it-IT" dirty="0" err="1" smtClean="0"/>
              <a:t>ulcer</a:t>
            </a:r>
            <a:r>
              <a:rPr lang="it-IT" dirty="0" smtClean="0"/>
              <a:t> (</a:t>
            </a:r>
            <a:r>
              <a:rPr lang="it-IT" dirty="0" err="1" smtClean="0"/>
              <a:t>Marjolin’s</a:t>
            </a:r>
            <a:r>
              <a:rPr lang="it-IT" dirty="0" smtClean="0"/>
              <a:t> </a:t>
            </a:r>
            <a:r>
              <a:rPr lang="it-IT" dirty="0" err="1" smtClean="0"/>
              <a:t>ulcer</a:t>
            </a:r>
            <a:r>
              <a:rPr lang="it-IT" dirty="0" smtClean="0"/>
              <a:t>)</a:t>
            </a:r>
          </a:p>
          <a:p>
            <a:r>
              <a:rPr lang="it-IT" dirty="0" err="1" smtClean="0"/>
              <a:t>Associated</a:t>
            </a:r>
            <a:r>
              <a:rPr lang="it-IT" dirty="0" smtClean="0"/>
              <a:t> with </a:t>
            </a:r>
            <a:r>
              <a:rPr lang="it-IT" dirty="0" err="1" smtClean="0"/>
              <a:t>chronic</a:t>
            </a:r>
            <a:r>
              <a:rPr lang="it-IT" dirty="0" smtClean="0"/>
              <a:t> </a:t>
            </a:r>
            <a:r>
              <a:rPr lang="it-IT" dirty="0" err="1" smtClean="0"/>
              <a:t>radiodermatitis</a:t>
            </a:r>
            <a:endParaRPr lang="it-IT" dirty="0" smtClean="0"/>
          </a:p>
          <a:p>
            <a:r>
              <a:rPr lang="it-IT" dirty="0" err="1" smtClean="0"/>
              <a:t>Associated</a:t>
            </a:r>
            <a:r>
              <a:rPr lang="it-IT" dirty="0" smtClean="0"/>
              <a:t> with immune </a:t>
            </a:r>
            <a:r>
              <a:rPr lang="it-IT" dirty="0" err="1" smtClean="0"/>
              <a:t>suppression</a:t>
            </a:r>
            <a:endParaRPr lang="it-IT" dirty="0" smtClean="0"/>
          </a:p>
          <a:p>
            <a:r>
              <a:rPr lang="it-IT" dirty="0" smtClean="0"/>
              <a:t>De novo</a:t>
            </a:r>
            <a:endParaRPr lang="it-IT" dirty="0"/>
          </a:p>
        </p:txBody>
      </p:sp>
    </p:spTree>
    <p:extLst>
      <p:ext uri="{BB962C8B-B14F-4D97-AF65-F5344CB8AC3E}">
        <p14:creationId xmlns:p14="http://schemas.microsoft.com/office/powerpoint/2010/main" xmlns="" val="19172597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isultati immagini per E2F HPV and p1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86" y="0"/>
            <a:ext cx="9160186" cy="68322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049091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0613" y="1712962"/>
            <a:ext cx="6962775" cy="2724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asellaDiTesto 1"/>
          <p:cNvSpPr txBox="1"/>
          <p:nvPr/>
        </p:nvSpPr>
        <p:spPr>
          <a:xfrm>
            <a:off x="1646570" y="6021288"/>
            <a:ext cx="6237798" cy="646331"/>
          </a:xfrm>
          <a:prstGeom prst="rect">
            <a:avLst/>
          </a:prstGeom>
          <a:noFill/>
        </p:spPr>
        <p:txBody>
          <a:bodyPr wrap="none" rtlCol="0">
            <a:spAutoFit/>
          </a:bodyPr>
          <a:lstStyle/>
          <a:p>
            <a:r>
              <a:rPr lang="it-IT" sz="3600" b="1" dirty="0" smtClean="0"/>
              <a:t>Beta-HPV: </a:t>
            </a:r>
            <a:r>
              <a:rPr lang="it-IT" sz="3600" b="1" dirty="0" err="1" smtClean="0"/>
              <a:t>types</a:t>
            </a:r>
            <a:r>
              <a:rPr lang="it-IT" sz="3600" b="1" dirty="0" smtClean="0"/>
              <a:t> 5,8, and 38</a:t>
            </a:r>
            <a:endParaRPr lang="it-IT" sz="3600" b="1" dirty="0"/>
          </a:p>
        </p:txBody>
      </p:sp>
    </p:spTree>
    <p:extLst>
      <p:ext uri="{BB962C8B-B14F-4D97-AF65-F5344CB8AC3E}">
        <p14:creationId xmlns:p14="http://schemas.microsoft.com/office/powerpoint/2010/main" xmlns="" val="14381472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6" y="188640"/>
            <a:ext cx="8847338" cy="61206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4" name="Connettore 1 3"/>
          <p:cNvCxnSpPr/>
          <p:nvPr/>
        </p:nvCxnSpPr>
        <p:spPr>
          <a:xfrm>
            <a:off x="3419872" y="4581128"/>
            <a:ext cx="51125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107504" y="4941168"/>
            <a:ext cx="65527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01626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5099" t="15489" r="28718"/>
          <a:stretch/>
        </p:blipFill>
        <p:spPr bwMode="auto">
          <a:xfrm>
            <a:off x="1140295" y="0"/>
            <a:ext cx="7032105"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870882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6" y="836712"/>
            <a:ext cx="9149578" cy="37444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416723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FF0000"/>
                </a:solidFill>
              </a:rPr>
              <a:t>Grading</a:t>
            </a:r>
            <a:r>
              <a:rPr lang="it-IT" b="1" dirty="0" smtClean="0">
                <a:solidFill>
                  <a:srgbClr val="FF0000"/>
                </a:solidFill>
              </a:rPr>
              <a:t> sec. </a:t>
            </a:r>
            <a:r>
              <a:rPr lang="it-IT" b="1" dirty="0" err="1" smtClean="0">
                <a:solidFill>
                  <a:srgbClr val="FF0000"/>
                </a:solidFill>
              </a:rPr>
              <a:t>Röwert-Huber</a:t>
            </a:r>
            <a:r>
              <a:rPr lang="it-IT" b="1" dirty="0" smtClean="0">
                <a:solidFill>
                  <a:srgbClr val="FF0000"/>
                </a:solidFill>
              </a:rPr>
              <a:t>, 2007</a:t>
            </a:r>
            <a:r>
              <a:rPr lang="it-IT" dirty="0" smtClean="0"/>
              <a:t> </a:t>
            </a:r>
            <a:endParaRPr lang="it-IT" dirty="0"/>
          </a:p>
        </p:txBody>
      </p:sp>
      <p:sp>
        <p:nvSpPr>
          <p:cNvPr id="3" name="Segnaposto contenuto 2"/>
          <p:cNvSpPr>
            <a:spLocks noGrp="1"/>
          </p:cNvSpPr>
          <p:nvPr>
            <p:ph idx="1"/>
          </p:nvPr>
        </p:nvSpPr>
        <p:spPr>
          <a:xfrm>
            <a:off x="457200" y="1357298"/>
            <a:ext cx="8229600" cy="4525963"/>
          </a:xfrm>
        </p:spPr>
        <p:txBody>
          <a:bodyPr/>
          <a:lstStyle/>
          <a:p>
            <a:r>
              <a:rPr lang="it-IT" b="1" dirty="0" smtClean="0"/>
              <a:t>Progressione morfologica ‘ordinata’</a:t>
            </a:r>
          </a:p>
          <a:p>
            <a:endParaRPr lang="it-IT" b="1" dirty="0"/>
          </a:p>
          <a:p>
            <a:r>
              <a:rPr lang="it-IT" b="1" dirty="0" smtClean="0"/>
              <a:t>Risultato del progressivo accumulo di alterazioni genetiche</a:t>
            </a:r>
          </a:p>
          <a:p>
            <a:endParaRPr lang="it-IT" b="1" dirty="0"/>
          </a:p>
          <a:p>
            <a:r>
              <a:rPr lang="it-IT" b="1" dirty="0" smtClean="0">
                <a:solidFill>
                  <a:srgbClr val="FF0000"/>
                </a:solidFill>
              </a:rPr>
              <a:t>Correlazione clinico-patologica perfetta</a:t>
            </a:r>
          </a:p>
          <a:p>
            <a:endParaRPr lang="it-IT" b="1" dirty="0">
              <a:solidFill>
                <a:srgbClr val="FF0000"/>
              </a:solidFill>
            </a:endParaRPr>
          </a:p>
          <a:p>
            <a:r>
              <a:rPr lang="it-IT" b="1" dirty="0" smtClean="0"/>
              <a:t>Correlazione morfo-evolutiva perfetta</a:t>
            </a:r>
            <a:endParaRPr lang="it-IT" b="1" dirty="0"/>
          </a:p>
        </p:txBody>
      </p:sp>
    </p:spTree>
    <p:extLst>
      <p:ext uri="{BB962C8B-B14F-4D97-AF65-F5344CB8AC3E}">
        <p14:creationId xmlns:p14="http://schemas.microsoft.com/office/powerpoint/2010/main" xmlns="" val="25274138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6" y="1340768"/>
            <a:ext cx="9038246" cy="37444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875774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6" y="975905"/>
            <a:ext cx="8900989" cy="46805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ttangolo arrotondato 5"/>
          <p:cNvSpPr/>
          <p:nvPr/>
        </p:nvSpPr>
        <p:spPr>
          <a:xfrm>
            <a:off x="323528" y="4509120"/>
            <a:ext cx="8280920" cy="1008112"/>
          </a:xfrm>
          <a:prstGeom prst="roundRect">
            <a:avLst/>
          </a:prstGeom>
          <a:solidFill>
            <a:srgbClr val="FFFF0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24875857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44624"/>
            <a:ext cx="6264696" cy="68209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072065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78377" y="44624"/>
            <a:ext cx="4781855" cy="66247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89585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8125" t="12981" r="28906" b="2644"/>
          <a:stretch>
            <a:fillRect/>
          </a:stretch>
        </p:blipFill>
        <p:spPr bwMode="auto">
          <a:xfrm>
            <a:off x="1339018" y="0"/>
            <a:ext cx="6447692" cy="6858000"/>
          </a:xfrm>
          <a:prstGeom prst="rect">
            <a:avLst/>
          </a:prstGeom>
          <a:noFill/>
          <a:ln w="9525">
            <a:noFill/>
            <a:miter lim="800000"/>
            <a:headEnd/>
            <a:tailEnd/>
          </a:ln>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4095" t="16955" r="25817" b="11883"/>
          <a:stretch/>
        </p:blipFill>
        <p:spPr bwMode="auto">
          <a:xfrm>
            <a:off x="107504" y="-14267"/>
            <a:ext cx="8973589" cy="67947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6005296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3131" t="21721" r="25706" b="4353"/>
          <a:stretch/>
        </p:blipFill>
        <p:spPr bwMode="auto">
          <a:xfrm>
            <a:off x="1115616" y="0"/>
            <a:ext cx="72008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640618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solidFill>
                  <a:srgbClr val="FF0000"/>
                </a:solidFill>
              </a:rPr>
              <a:t>Grading</a:t>
            </a:r>
            <a:r>
              <a:rPr lang="it-IT" b="1" dirty="0" smtClean="0">
                <a:solidFill>
                  <a:srgbClr val="FF0000"/>
                </a:solidFill>
              </a:rPr>
              <a:t> sec. </a:t>
            </a:r>
            <a:r>
              <a:rPr lang="it-IT" b="1" dirty="0" err="1" smtClean="0">
                <a:solidFill>
                  <a:srgbClr val="FF0000"/>
                </a:solidFill>
              </a:rPr>
              <a:t>Röwert-Huber</a:t>
            </a:r>
            <a:r>
              <a:rPr lang="it-IT" b="1" dirty="0" smtClean="0">
                <a:solidFill>
                  <a:srgbClr val="FF0000"/>
                </a:solidFill>
              </a:rPr>
              <a:t>, 2007</a:t>
            </a:r>
            <a:r>
              <a:rPr lang="it-IT" dirty="0" smtClean="0"/>
              <a:t> </a:t>
            </a:r>
            <a:endParaRPr lang="it-IT" dirty="0"/>
          </a:p>
        </p:txBody>
      </p:sp>
      <p:sp>
        <p:nvSpPr>
          <p:cNvPr id="3" name="Segnaposto contenuto 2"/>
          <p:cNvSpPr>
            <a:spLocks noGrp="1"/>
          </p:cNvSpPr>
          <p:nvPr>
            <p:ph idx="1"/>
          </p:nvPr>
        </p:nvSpPr>
        <p:spPr>
          <a:xfrm>
            <a:off x="457200" y="1357298"/>
            <a:ext cx="8229600" cy="4525963"/>
          </a:xfrm>
        </p:spPr>
        <p:txBody>
          <a:bodyPr/>
          <a:lstStyle/>
          <a:p>
            <a:r>
              <a:rPr lang="it-IT" b="1" dirty="0" smtClean="0"/>
              <a:t>Progressione morfologica ‘ordinata’</a:t>
            </a:r>
          </a:p>
          <a:p>
            <a:endParaRPr lang="it-IT" b="1" dirty="0"/>
          </a:p>
          <a:p>
            <a:r>
              <a:rPr lang="it-IT" b="1" dirty="0" smtClean="0"/>
              <a:t>Risultato del progressivo accumulo di alterazioni genetiche</a:t>
            </a:r>
          </a:p>
          <a:p>
            <a:endParaRPr lang="it-IT" b="1" dirty="0"/>
          </a:p>
          <a:p>
            <a:r>
              <a:rPr lang="it-IT" b="1" dirty="0" smtClean="0"/>
              <a:t>Correlazione clinico-patologica perfetta</a:t>
            </a:r>
          </a:p>
          <a:p>
            <a:endParaRPr lang="it-IT" b="1" dirty="0"/>
          </a:p>
          <a:p>
            <a:r>
              <a:rPr lang="it-IT" b="1" dirty="0" smtClean="0">
                <a:solidFill>
                  <a:srgbClr val="FF0000"/>
                </a:solidFill>
              </a:rPr>
              <a:t>Correlazione morfo-evolutiva perfetta</a:t>
            </a:r>
            <a:endParaRPr lang="it-IT" b="1" dirty="0">
              <a:solidFill>
                <a:srgbClr val="FF0000"/>
              </a:solidFill>
            </a:endParaRPr>
          </a:p>
        </p:txBody>
      </p:sp>
    </p:spTree>
    <p:extLst>
      <p:ext uri="{BB962C8B-B14F-4D97-AF65-F5344CB8AC3E}">
        <p14:creationId xmlns:p14="http://schemas.microsoft.com/office/powerpoint/2010/main" xmlns="" val="32740139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4290" name="Picture 2" descr="C:\Users\Stefano\Pictures\img47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 y="1052513"/>
            <a:ext cx="8951913" cy="352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135" t="62813" r="31369" b="22972"/>
          <a:stretch/>
        </p:blipFill>
        <p:spPr bwMode="auto">
          <a:xfrm>
            <a:off x="-1" y="2104570"/>
            <a:ext cx="9144001" cy="11084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304549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tefano\Pictures\img47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0000"/>
          <a:stretch/>
        </p:blipFill>
        <p:spPr bwMode="auto">
          <a:xfrm>
            <a:off x="1403648" y="0"/>
            <a:ext cx="6840760" cy="6851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84812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5314" name="Picture 2" descr="C:\Users\Stefano\Pictures\img47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50000"/>
          <a:stretch/>
        </p:blipFill>
        <p:spPr bwMode="auto">
          <a:xfrm>
            <a:off x="1080476" y="-39386"/>
            <a:ext cx="6875900" cy="6887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6375" t="13960" r="14246" b="16321"/>
          <a:stretch>
            <a:fillRect/>
          </a:stretch>
        </p:blipFill>
        <p:spPr bwMode="auto">
          <a:xfrm>
            <a:off x="431800" y="1052513"/>
            <a:ext cx="8712200" cy="430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4" name="Picture 2" descr="Risultati immagini per maria teresa fernandez figuera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44208" y="476672"/>
            <a:ext cx="2696906" cy="26969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202607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tefano\Pictures\img45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088" y="44450"/>
            <a:ext cx="7688262"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asellaDiTesto 2"/>
          <p:cNvSpPr txBox="1"/>
          <p:nvPr/>
        </p:nvSpPr>
        <p:spPr>
          <a:xfrm>
            <a:off x="6432058" y="188640"/>
            <a:ext cx="2172390" cy="369332"/>
          </a:xfrm>
          <a:prstGeom prst="rect">
            <a:avLst/>
          </a:prstGeom>
          <a:solidFill>
            <a:srgbClr val="FFC000"/>
          </a:solidFill>
        </p:spPr>
        <p:txBody>
          <a:bodyPr wrap="none" rtlCol="0">
            <a:spAutoFit/>
          </a:bodyPr>
          <a:lstStyle/>
          <a:p>
            <a:r>
              <a:rPr lang="it-IT" dirty="0" smtClean="0"/>
              <a:t>Studio retrospettivo</a:t>
            </a:r>
            <a:endParaRPr lang="it-IT" dirty="0"/>
          </a:p>
        </p:txBody>
      </p:sp>
    </p:spTree>
    <p:extLst>
      <p:ext uri="{BB962C8B-B14F-4D97-AF65-F5344CB8AC3E}">
        <p14:creationId xmlns:p14="http://schemas.microsoft.com/office/powerpoint/2010/main" xmlns="" val="22696923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tefano\Desktop\AK.2015\0913463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olo 2"/>
          <p:cNvSpPr>
            <a:spLocks noGrp="1"/>
          </p:cNvSpPr>
          <p:nvPr>
            <p:ph type="title"/>
          </p:nvPr>
        </p:nvSpPr>
        <p:spPr>
          <a:xfrm>
            <a:off x="2000232" y="6143644"/>
            <a:ext cx="4543428" cy="642942"/>
          </a:xfrm>
          <a:solidFill>
            <a:schemeClr val="accent2"/>
          </a:solidFill>
        </p:spPr>
        <p:txBody>
          <a:bodyPr/>
          <a:lstStyle/>
          <a:p>
            <a:r>
              <a:rPr lang="it-IT" sz="3300" dirty="0" smtClean="0"/>
              <a:t>Dr. Stefano </a:t>
            </a:r>
            <a:r>
              <a:rPr lang="it-IT" sz="3300" dirty="0" err="1" smtClean="0"/>
              <a:t>Simonetti</a:t>
            </a:r>
            <a:endParaRPr lang="it-IT" sz="3300" dirty="0"/>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11.xml><?xml version="1.0" encoding="utf-8"?>
<a:theme xmlns:a="http://schemas.openxmlformats.org/drawingml/2006/main" name="6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12.xml><?xml version="1.0" encoding="utf-8"?>
<a:theme xmlns:a="http://schemas.openxmlformats.org/drawingml/2006/main" name="7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13.xml><?xml version="1.0" encoding="utf-8"?>
<a:theme xmlns:a="http://schemas.openxmlformats.org/drawingml/2006/main" name="8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14.xml><?xml version="1.0" encoding="utf-8"?>
<a:theme xmlns:a="http://schemas.openxmlformats.org/drawingml/2006/main" name="9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15.xml><?xml version="1.0" encoding="utf-8"?>
<a:theme xmlns:a="http://schemas.openxmlformats.org/drawingml/2006/main" name="10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16.xml><?xml version="1.0" encoding="utf-8"?>
<a:theme xmlns:a="http://schemas.openxmlformats.org/drawingml/2006/main" name="11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17.xml><?xml version="1.0" encoding="utf-8"?>
<a:theme xmlns:a="http://schemas.openxmlformats.org/drawingml/2006/main" name="12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18.xml><?xml version="1.0" encoding="utf-8"?>
<a:theme xmlns:a="http://schemas.openxmlformats.org/drawingml/2006/main" name="13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19.xml><?xml version="1.0" encoding="utf-8"?>
<a:theme xmlns:a="http://schemas.openxmlformats.org/drawingml/2006/main" name="14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5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21.xml><?xml version="1.0" encoding="utf-8"?>
<a:theme xmlns:a="http://schemas.openxmlformats.org/drawingml/2006/main" name="16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22.xml><?xml version="1.0" encoding="utf-8"?>
<a:theme xmlns:a="http://schemas.openxmlformats.org/drawingml/2006/main" name="17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23.xml><?xml version="1.0" encoding="utf-8"?>
<a:theme xmlns:a="http://schemas.openxmlformats.org/drawingml/2006/main" name="18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24.xml><?xml version="1.0" encoding="utf-8"?>
<a:theme xmlns:a="http://schemas.openxmlformats.org/drawingml/2006/main" name="19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25.xml><?xml version="1.0" encoding="utf-8"?>
<a:theme xmlns:a="http://schemas.openxmlformats.org/drawingml/2006/main" name="20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26.xml><?xml version="1.0" encoding="utf-8"?>
<a:theme xmlns:a="http://schemas.openxmlformats.org/drawingml/2006/main" name="21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27.xml><?xml version="1.0" encoding="utf-8"?>
<a:theme xmlns:a="http://schemas.openxmlformats.org/drawingml/2006/main" name="22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28.xml><?xml version="1.0" encoding="utf-8"?>
<a:theme xmlns:a="http://schemas.openxmlformats.org/drawingml/2006/main" name="23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29.xml><?xml version="1.0" encoding="utf-8"?>
<a:theme xmlns:a="http://schemas.openxmlformats.org/drawingml/2006/main" name="24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3.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5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31.xml><?xml version="1.0" encoding="utf-8"?>
<a:theme xmlns:a="http://schemas.openxmlformats.org/drawingml/2006/main" name="26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32.xml><?xml version="1.0" encoding="utf-8"?>
<a:theme xmlns:a="http://schemas.openxmlformats.org/drawingml/2006/main" name="27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33.xml><?xml version="1.0" encoding="utf-8"?>
<a:theme xmlns:a="http://schemas.openxmlformats.org/drawingml/2006/main" name="28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34.xml><?xml version="1.0" encoding="utf-8"?>
<a:theme xmlns:a="http://schemas.openxmlformats.org/drawingml/2006/main" name="29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35.xml><?xml version="1.0" encoding="utf-8"?>
<a:theme xmlns:a="http://schemas.openxmlformats.org/drawingml/2006/main" name="30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36.xml><?xml version="1.0" encoding="utf-8"?>
<a:theme xmlns:a="http://schemas.openxmlformats.org/drawingml/2006/main" name="31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37.xml><?xml version="1.0" encoding="utf-8"?>
<a:theme xmlns:a="http://schemas.openxmlformats.org/drawingml/2006/main" name="32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38.xml><?xml version="1.0" encoding="utf-8"?>
<a:theme xmlns:a="http://schemas.openxmlformats.org/drawingml/2006/main" name="33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39.xml><?xml version="1.0" encoding="utf-8"?>
<a:theme xmlns:a="http://schemas.openxmlformats.org/drawingml/2006/main" name="34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4.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35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41.xml><?xml version="1.0" encoding="utf-8"?>
<a:theme xmlns:a="http://schemas.openxmlformats.org/drawingml/2006/main" name="36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4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6.xml><?xml version="1.0" encoding="utf-8"?>
<a:theme xmlns:a="http://schemas.openxmlformats.org/drawingml/2006/main" name="1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7.xml><?xml version="1.0" encoding="utf-8"?>
<a:theme xmlns:a="http://schemas.openxmlformats.org/drawingml/2006/main" name="2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8.xml><?xml version="1.0" encoding="utf-8"?>
<a:theme xmlns:a="http://schemas.openxmlformats.org/drawingml/2006/main" name="3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ppt/theme/theme9.xml><?xml version="1.0" encoding="utf-8"?>
<a:theme xmlns:a="http://schemas.openxmlformats.org/drawingml/2006/main" name="4_blank">
  <a:themeElements>
    <a:clrScheme name="1 Blue LEO Pharma">
      <a:dk1>
        <a:srgbClr val="000000"/>
      </a:dk1>
      <a:lt1>
        <a:srgbClr val="FFFFFF"/>
      </a:lt1>
      <a:dk2>
        <a:srgbClr val="0488D1"/>
      </a:dk2>
      <a:lt2>
        <a:srgbClr val="29297E"/>
      </a:lt2>
      <a:accent1>
        <a:srgbClr val="29297E"/>
      </a:accent1>
      <a:accent2>
        <a:srgbClr val="0488D1"/>
      </a:accent2>
      <a:accent3>
        <a:srgbClr val="D6B099"/>
      </a:accent3>
      <a:accent4>
        <a:srgbClr val="404355"/>
      </a:accent4>
      <a:accent5>
        <a:srgbClr val="A9A9CB"/>
      </a:accent5>
      <a:accent6>
        <a:srgbClr val="9BCFED"/>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w="9525" cap="flat" cmpd="sng" algn="ctr">
          <a:solidFill>
            <a:schemeClr val="accent3"/>
          </a:solidFill>
          <a:prstDash val="solid"/>
          <a:miter lim="800000"/>
          <a:headEnd type="none" w="med" len="med"/>
          <a:tailEnd type="none" w="med" len="med"/>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0" fontAlgn="base" latinLnBrk="0" hangingPunct="0">
          <a:lnSpc>
            <a:spcPct val="95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ea typeface="ＭＳ Ｐゴシック" charset="0"/>
            <a:cs typeface="ＭＳ Ｐゴシック"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a:lstStyle/>
    </a:lnDef>
    <a:txDef>
      <a:spPr>
        <a:noFill/>
      </a:spPr>
      <a:bodyPr wrap="square" lIns="0" tIns="0" rIns="0" bIns="0" rtlCol="0">
        <a:spAutoFit/>
      </a:bodyPr>
      <a:lstStyle>
        <a:defPPr algn="l">
          <a:lnSpc>
            <a:spcPct val="95000"/>
          </a:lnSpc>
          <a:defRPr sz="1400" dirty="0" smtClean="0">
            <a:latin typeface="+mn-lt"/>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4910</TotalTime>
  <Words>1815</Words>
  <Application>Microsoft Office PowerPoint</Application>
  <PresentationFormat>Presentazione su schermo (4:3)</PresentationFormat>
  <Paragraphs>260</Paragraphs>
  <Slides>110</Slides>
  <Notes>9</Notes>
  <HiddenSlides>0</HiddenSlides>
  <MMClips>0</MMClips>
  <ScaleCrop>false</ScaleCrop>
  <HeadingPairs>
    <vt:vector size="4" baseType="variant">
      <vt:variant>
        <vt:lpstr>Tema</vt:lpstr>
      </vt:variant>
      <vt:variant>
        <vt:i4>42</vt:i4>
      </vt:variant>
      <vt:variant>
        <vt:lpstr>Titoli diapositive</vt:lpstr>
      </vt:variant>
      <vt:variant>
        <vt:i4>110</vt:i4>
      </vt:variant>
    </vt:vector>
  </HeadingPairs>
  <TitlesOfParts>
    <vt:vector size="152" baseType="lpstr">
      <vt:lpstr>Tema di Office</vt:lpstr>
      <vt:lpstr>Office Theme</vt:lpstr>
      <vt:lpstr>19_Office Theme</vt:lpstr>
      <vt:lpstr>20_Office Theme</vt:lpstr>
      <vt:lpstr>blank</vt:lpstr>
      <vt:lpstr>1_blank</vt:lpstr>
      <vt:lpstr>2_blank</vt:lpstr>
      <vt:lpstr>3_blank</vt:lpstr>
      <vt:lpstr>4_blank</vt:lpstr>
      <vt:lpstr>5_blank</vt:lpstr>
      <vt:lpstr>6_blank</vt:lpstr>
      <vt:lpstr>7_blank</vt:lpstr>
      <vt:lpstr>8_blank</vt:lpstr>
      <vt:lpstr>9_blank</vt:lpstr>
      <vt:lpstr>10_blank</vt:lpstr>
      <vt:lpstr>11_blank</vt:lpstr>
      <vt:lpstr>12_blank</vt:lpstr>
      <vt:lpstr>13_blank</vt:lpstr>
      <vt:lpstr>14_blank</vt:lpstr>
      <vt:lpstr>15_blank</vt:lpstr>
      <vt:lpstr>16_blank</vt:lpstr>
      <vt:lpstr>17_blank</vt:lpstr>
      <vt:lpstr>18_blank</vt:lpstr>
      <vt:lpstr>19_blank</vt:lpstr>
      <vt:lpstr>20_blank</vt:lpstr>
      <vt:lpstr>21_blank</vt:lpstr>
      <vt:lpstr>22_blank</vt:lpstr>
      <vt:lpstr>23_blank</vt:lpstr>
      <vt:lpstr>24_blank</vt:lpstr>
      <vt:lpstr>25_blank</vt:lpstr>
      <vt:lpstr>26_blank</vt:lpstr>
      <vt:lpstr>27_blank</vt:lpstr>
      <vt:lpstr>28_blank</vt:lpstr>
      <vt:lpstr>29_blank</vt:lpstr>
      <vt:lpstr>30_blank</vt:lpstr>
      <vt:lpstr>31_blank</vt:lpstr>
      <vt:lpstr>32_blank</vt:lpstr>
      <vt:lpstr>33_blank</vt:lpstr>
      <vt:lpstr>34_blank</vt:lpstr>
      <vt:lpstr>35_blank</vt:lpstr>
      <vt:lpstr>36_blank</vt:lpstr>
      <vt:lpstr>1_Default Design</vt:lpstr>
      <vt:lpstr>Diapositiva 1</vt:lpstr>
      <vt:lpstr>Definizione</vt:lpstr>
      <vt:lpstr>Diapositiva 3</vt:lpstr>
      <vt:lpstr>AK</vt:lpstr>
      <vt:lpstr>Diapositiva 5</vt:lpstr>
      <vt:lpstr>Diapositiva 6</vt:lpstr>
      <vt:lpstr>Diapositiva 7</vt:lpstr>
      <vt:lpstr>SCC subtypes</vt:lpstr>
      <vt:lpstr>Diapositiva 9</vt:lpstr>
      <vt:lpstr>Vascular patterns – ‘Epithelial types’</vt:lpstr>
      <vt:lpstr>Diapositiva 11</vt:lpstr>
      <vt:lpstr>Red pseudonetwork</vt:lpstr>
      <vt:lpstr>Raspberry pattern</vt:lpstr>
      <vt:lpstr>Rosettes</vt:lpstr>
      <vt:lpstr>Diapositiva 15</vt:lpstr>
      <vt:lpstr>Starburst vessels</vt:lpstr>
      <vt:lpstr>Hyperkeratosis</vt:lpstr>
      <vt:lpstr>Hyperkeratosis with dotted vessels</vt:lpstr>
      <vt:lpstr>Polymorphous vessels</vt:lpstr>
      <vt:lpstr>Dermoscopy refines clinical grading</vt:lpstr>
      <vt:lpstr>Dermoscopy refines clinical monitoring of pts under treatment</vt:lpstr>
      <vt:lpstr>Ackerman AB, 1997</vt:lpstr>
      <vt:lpstr>Cerio R, 2006</vt:lpstr>
      <vt:lpstr>Main histopathological features</vt:lpstr>
      <vt:lpstr>Diapositiva 25</vt:lpstr>
      <vt:lpstr>Further histopathological features</vt:lpstr>
      <vt:lpstr>Diapositiva 27</vt:lpstr>
      <vt:lpstr>Diapositiva 28</vt:lpstr>
      <vt:lpstr>Diapositiva 29</vt:lpstr>
      <vt:lpstr>Diapositiva 30</vt:lpstr>
      <vt:lpstr>Diapositiva 31</vt:lpstr>
      <vt:lpstr>Diapositiva 32</vt:lpstr>
      <vt:lpstr>AK subtypes</vt:lpstr>
      <vt:lpstr>Diapositiva 34</vt:lpstr>
      <vt:lpstr>Diapositiva 35</vt:lpstr>
      <vt:lpstr>Diapositiva 36</vt:lpstr>
      <vt:lpstr>Diapositiva 37</vt:lpstr>
      <vt:lpstr>Bowenoid AK vs Bowen’s disease</vt:lpstr>
      <vt:lpstr>Diapositiva 39</vt:lpstr>
      <vt:lpstr>Diapositiva 40</vt:lpstr>
      <vt:lpstr>Diapositiva 41</vt:lpstr>
      <vt:lpstr>AK subtypes</vt:lpstr>
      <vt:lpstr>Diapositiva 43</vt:lpstr>
      <vt:lpstr>Diapositiva 44</vt:lpstr>
      <vt:lpstr>Diapositiva 45</vt:lpstr>
      <vt:lpstr>Diapositiva 46</vt:lpstr>
      <vt:lpstr>Diapositiva 47</vt:lpstr>
      <vt:lpstr>AK subtypes</vt:lpstr>
      <vt:lpstr>Diapositiva 49</vt:lpstr>
      <vt:lpstr>Diapositiva 50</vt:lpstr>
      <vt:lpstr>Diapositiva 51</vt:lpstr>
      <vt:lpstr>Diapositiva 52</vt:lpstr>
      <vt:lpstr>Diapositiva 53</vt:lpstr>
      <vt:lpstr>Diapositiva 54</vt:lpstr>
      <vt:lpstr>Diapositiva 55</vt:lpstr>
      <vt:lpstr>Diapositiva 56</vt:lpstr>
      <vt:lpstr>K.I.N. (keratinocyte intraepithelial neoplasia)</vt:lpstr>
      <vt:lpstr>Grading sec. Röwert-Huber, 2007 </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Grading sec. Röwert-Huber, 2007 </vt:lpstr>
      <vt:lpstr>Diapositiva 71</vt:lpstr>
      <vt:lpstr>Fisiopatologia della AK vs SCC,  esposizione UV e danno oncogenico</vt:lpstr>
      <vt:lpstr>   p53</vt:lpstr>
      <vt:lpstr>Diapositiva 74</vt:lpstr>
      <vt:lpstr>Diapositiva 75</vt:lpstr>
      <vt:lpstr>Fisiopatologia della AK vs SCC,  esposizione UV e danno oncogenico</vt:lpstr>
      <vt:lpstr>Diapositiva 77</vt:lpstr>
      <vt:lpstr>Diapositiva 78</vt:lpstr>
      <vt:lpstr>Diapositiva 79</vt:lpstr>
      <vt:lpstr>Diapositiva 80</vt:lpstr>
      <vt:lpstr>Diapositiva 81</vt:lpstr>
      <vt:lpstr>Diapositiva 82</vt:lpstr>
      <vt:lpstr>Diapositiva 83</vt:lpstr>
      <vt:lpstr>Diapositiva 84</vt:lpstr>
      <vt:lpstr>Grading sec. Röwert-Huber, 2007 </vt:lpstr>
      <vt:lpstr>Diapositiva 86</vt:lpstr>
      <vt:lpstr>Diapositiva 87</vt:lpstr>
      <vt:lpstr>Diapositiva 88</vt:lpstr>
      <vt:lpstr>Diapositiva 89</vt:lpstr>
      <vt:lpstr>Diapositiva 90</vt:lpstr>
      <vt:lpstr>Diapositiva 91</vt:lpstr>
      <vt:lpstr>Grading sec. Röwert-Huber, 2007 </vt:lpstr>
      <vt:lpstr>Diapositiva 93</vt:lpstr>
      <vt:lpstr>Diapositiva 94</vt:lpstr>
      <vt:lpstr>Diapositiva 95</vt:lpstr>
      <vt:lpstr>Diapositiva 96</vt:lpstr>
      <vt:lpstr>Diapositiva 97</vt:lpstr>
      <vt:lpstr>Diapositiva 98</vt:lpstr>
      <vt:lpstr>Dr. Stefano Simonetti</vt:lpstr>
      <vt:lpstr>Diapositiva 100</vt:lpstr>
      <vt:lpstr>Grading sec. Röwert-Huber, 2007 </vt:lpstr>
      <vt:lpstr>CAMPO di CANCERIZZAZIONE</vt:lpstr>
      <vt:lpstr>Diapositiva 103</vt:lpstr>
      <vt:lpstr>Diapositiva 104</vt:lpstr>
      <vt:lpstr>Diapositiva 105</vt:lpstr>
      <vt:lpstr>Il campo di cancerizzazione cutaneo</vt:lpstr>
      <vt:lpstr>Diapositiva 107</vt:lpstr>
      <vt:lpstr>RACCOMANDAZIONI</vt:lpstr>
      <vt:lpstr>CONCLUSIONI</vt:lpstr>
      <vt:lpstr>Bernardo di Chartes (Ω 1126)</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Your User Name</dc:creator>
  <cp:lastModifiedBy>gerardo.ferrara</cp:lastModifiedBy>
  <cp:revision>394</cp:revision>
  <dcterms:created xsi:type="dcterms:W3CDTF">2014-11-27T16:05:46Z</dcterms:created>
  <dcterms:modified xsi:type="dcterms:W3CDTF">2022-01-11T18:03:19Z</dcterms:modified>
</cp:coreProperties>
</file>